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embeddedFontLst>
    <p:embeddedFont>
      <p:font typeface="Nunito"/>
      <p:regular r:id="rId38"/>
      <p:bold r:id="rId39"/>
      <p:italic r:id="rId40"/>
      <p:boldItalic r:id="rId41"/>
    </p:embeddedFont>
    <p:embeddedFont>
      <p:font typeface="Poppins"/>
      <p:regular r:id="rId42"/>
      <p:bold r:id="rId43"/>
      <p:italic r:id="rId44"/>
      <p:boldItalic r:id="rId45"/>
    </p:embeddedFont>
    <p:embeddedFont>
      <p:font typeface="Anaheim"/>
      <p:regular r:id="rId46"/>
      <p:bold r:id="rId47"/>
    </p:embeddedFont>
    <p:embeddedFont>
      <p:font typeface="Bebas Neue"/>
      <p:regular r:id="rId48"/>
    </p:embeddedFont>
    <p:embeddedFont>
      <p:font typeface="Barlow"/>
      <p:bold r:id="rId49"/>
      <p:boldItalic r:id="rId50"/>
    </p:embeddedFont>
    <p:embeddedFont>
      <p:font typeface="Questrial"/>
      <p:regular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52" roundtripDataSignature="AMtx7mgkjyngbmERCVbS2rJvV+ho+iPs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C6B115E-56E1-44CD-A10D-045274D37A46}">
  <a:tblStyle styleId="{9C6B115E-56E1-44CD-A10D-045274D37A4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Nunito-italic.fntdata"/><Relationship Id="rId42" Type="http://schemas.openxmlformats.org/officeDocument/2006/relationships/font" Target="fonts/Poppins-regular.fntdata"/><Relationship Id="rId41" Type="http://schemas.openxmlformats.org/officeDocument/2006/relationships/font" Target="fonts/Nunito-boldItalic.fntdata"/><Relationship Id="rId44" Type="http://schemas.openxmlformats.org/officeDocument/2006/relationships/font" Target="fonts/Poppins-italic.fntdata"/><Relationship Id="rId43" Type="http://schemas.openxmlformats.org/officeDocument/2006/relationships/font" Target="fonts/Poppins-bold.fntdata"/><Relationship Id="rId46" Type="http://schemas.openxmlformats.org/officeDocument/2006/relationships/font" Target="fonts/Anaheim-regular.fntdata"/><Relationship Id="rId45" Type="http://schemas.openxmlformats.org/officeDocument/2006/relationships/font" Target="fonts/Poppins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BebasNeue-regular.fntdata"/><Relationship Id="rId47" Type="http://schemas.openxmlformats.org/officeDocument/2006/relationships/font" Target="fonts/Anaheim-bold.fntdata"/><Relationship Id="rId49" Type="http://schemas.openxmlformats.org/officeDocument/2006/relationships/font" Target="fonts/Barlow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font" Target="fonts/Nunito-bold.fntdata"/><Relationship Id="rId38" Type="http://schemas.openxmlformats.org/officeDocument/2006/relationships/font" Target="fonts/Nunito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Questrial-regular.fntdata"/><Relationship Id="rId50" Type="http://schemas.openxmlformats.org/officeDocument/2006/relationships/font" Target="fonts/Barlow-boldItalic.fntdata"/><Relationship Id="rId52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4" name="Google Shape;45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2" name="Google Shape;47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7" name="Google Shape;48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9" name="Google Shape;49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2" name="Google Shape;51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9" name="Google Shape;51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7" name="Google Shape;52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6" name="Google Shape;536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8" name="Google Shape;548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4"/>
          <p:cNvSpPr txBox="1"/>
          <p:nvPr>
            <p:ph type="ctrTitle"/>
          </p:nvPr>
        </p:nvSpPr>
        <p:spPr>
          <a:xfrm>
            <a:off x="4040075" y="1807225"/>
            <a:ext cx="4084500" cy="19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b="1" sz="4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3" name="Google Shape;13;p34"/>
          <p:cNvSpPr txBox="1"/>
          <p:nvPr>
            <p:ph idx="1" type="subTitle"/>
          </p:nvPr>
        </p:nvSpPr>
        <p:spPr>
          <a:xfrm>
            <a:off x="4040075" y="3900750"/>
            <a:ext cx="45534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3"/>
          <p:cNvSpPr txBox="1"/>
          <p:nvPr>
            <p:ph type="title"/>
          </p:nvPr>
        </p:nvSpPr>
        <p:spPr>
          <a:xfrm>
            <a:off x="720000" y="445025"/>
            <a:ext cx="6070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4"/>
          <p:cNvSpPr txBox="1"/>
          <p:nvPr>
            <p:ph type="title"/>
          </p:nvPr>
        </p:nvSpPr>
        <p:spPr>
          <a:xfrm>
            <a:off x="638700" y="3202625"/>
            <a:ext cx="7866900" cy="10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5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5"/>
          <p:cNvSpPr txBox="1"/>
          <p:nvPr>
            <p:ph type="title"/>
          </p:nvPr>
        </p:nvSpPr>
        <p:spPr>
          <a:xfrm>
            <a:off x="6651929" y="596775"/>
            <a:ext cx="1812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15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1" name="Google Shape;61;p45"/>
          <p:cNvSpPr txBox="1"/>
          <p:nvPr>
            <p:ph idx="1" type="subTitle"/>
          </p:nvPr>
        </p:nvSpPr>
        <p:spPr>
          <a:xfrm>
            <a:off x="6651929" y="1023959"/>
            <a:ext cx="1812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5"/>
          <p:cNvSpPr txBox="1"/>
          <p:nvPr>
            <p:ph idx="2" type="title"/>
          </p:nvPr>
        </p:nvSpPr>
        <p:spPr>
          <a:xfrm>
            <a:off x="3876449" y="2061850"/>
            <a:ext cx="1812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15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3" name="Google Shape;63;p45"/>
          <p:cNvSpPr txBox="1"/>
          <p:nvPr>
            <p:ph idx="3" type="subTitle"/>
          </p:nvPr>
        </p:nvSpPr>
        <p:spPr>
          <a:xfrm>
            <a:off x="3876450" y="2489034"/>
            <a:ext cx="1812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5"/>
          <p:cNvSpPr txBox="1"/>
          <p:nvPr>
            <p:ph idx="4" type="title"/>
          </p:nvPr>
        </p:nvSpPr>
        <p:spPr>
          <a:xfrm>
            <a:off x="3876453" y="596775"/>
            <a:ext cx="1812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15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5" name="Google Shape;65;p45"/>
          <p:cNvSpPr txBox="1"/>
          <p:nvPr>
            <p:ph idx="5" type="subTitle"/>
          </p:nvPr>
        </p:nvSpPr>
        <p:spPr>
          <a:xfrm>
            <a:off x="3876455" y="1023959"/>
            <a:ext cx="1812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5"/>
          <p:cNvSpPr txBox="1"/>
          <p:nvPr>
            <p:ph idx="6" type="title"/>
          </p:nvPr>
        </p:nvSpPr>
        <p:spPr>
          <a:xfrm>
            <a:off x="3876449" y="3526925"/>
            <a:ext cx="1812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15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7" name="Google Shape;67;p45"/>
          <p:cNvSpPr txBox="1"/>
          <p:nvPr>
            <p:ph idx="7" type="subTitle"/>
          </p:nvPr>
        </p:nvSpPr>
        <p:spPr>
          <a:xfrm>
            <a:off x="3876450" y="3947167"/>
            <a:ext cx="1812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5"/>
          <p:cNvSpPr txBox="1"/>
          <p:nvPr>
            <p:ph idx="8" type="title"/>
          </p:nvPr>
        </p:nvSpPr>
        <p:spPr>
          <a:xfrm>
            <a:off x="6651925" y="2061850"/>
            <a:ext cx="1812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15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9" name="Google Shape;69;p45"/>
          <p:cNvSpPr txBox="1"/>
          <p:nvPr>
            <p:ph idx="9" type="subTitle"/>
          </p:nvPr>
        </p:nvSpPr>
        <p:spPr>
          <a:xfrm>
            <a:off x="6651925" y="2489034"/>
            <a:ext cx="1812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5"/>
          <p:cNvSpPr txBox="1"/>
          <p:nvPr>
            <p:ph idx="13" type="title"/>
          </p:nvPr>
        </p:nvSpPr>
        <p:spPr>
          <a:xfrm>
            <a:off x="6651925" y="3526925"/>
            <a:ext cx="1812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15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1" name="Google Shape;71;p45"/>
          <p:cNvSpPr txBox="1"/>
          <p:nvPr>
            <p:ph idx="14" type="subTitle"/>
          </p:nvPr>
        </p:nvSpPr>
        <p:spPr>
          <a:xfrm>
            <a:off x="6651925" y="3947167"/>
            <a:ext cx="1812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5"/>
          <p:cNvSpPr txBox="1"/>
          <p:nvPr>
            <p:ph idx="15" type="title"/>
          </p:nvPr>
        </p:nvSpPr>
        <p:spPr>
          <a:xfrm>
            <a:off x="796200" y="2024325"/>
            <a:ext cx="2117100" cy="9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6"/>
          <p:cNvSpPr txBox="1"/>
          <p:nvPr>
            <p:ph type="title"/>
          </p:nvPr>
        </p:nvSpPr>
        <p:spPr>
          <a:xfrm>
            <a:off x="772650" y="1565975"/>
            <a:ext cx="2443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5" name="Google Shape;75;p46"/>
          <p:cNvSpPr txBox="1"/>
          <p:nvPr>
            <p:ph idx="1" type="subTitle"/>
          </p:nvPr>
        </p:nvSpPr>
        <p:spPr>
          <a:xfrm>
            <a:off x="772650" y="1979273"/>
            <a:ext cx="2443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6"/>
          <p:cNvSpPr txBox="1"/>
          <p:nvPr>
            <p:ph idx="2" type="title"/>
          </p:nvPr>
        </p:nvSpPr>
        <p:spPr>
          <a:xfrm>
            <a:off x="3291776" y="1565975"/>
            <a:ext cx="2443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7" name="Google Shape;77;p46"/>
          <p:cNvSpPr txBox="1"/>
          <p:nvPr>
            <p:ph idx="3" type="subTitle"/>
          </p:nvPr>
        </p:nvSpPr>
        <p:spPr>
          <a:xfrm>
            <a:off x="3291777" y="1979273"/>
            <a:ext cx="2443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6"/>
          <p:cNvSpPr txBox="1"/>
          <p:nvPr>
            <p:ph idx="4" type="title"/>
          </p:nvPr>
        </p:nvSpPr>
        <p:spPr>
          <a:xfrm>
            <a:off x="772650" y="3083619"/>
            <a:ext cx="2443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9" name="Google Shape;79;p46"/>
          <p:cNvSpPr txBox="1"/>
          <p:nvPr>
            <p:ph idx="5" type="subTitle"/>
          </p:nvPr>
        </p:nvSpPr>
        <p:spPr>
          <a:xfrm>
            <a:off x="772650" y="3496926"/>
            <a:ext cx="2443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6"/>
          <p:cNvSpPr txBox="1"/>
          <p:nvPr>
            <p:ph idx="6" type="title"/>
          </p:nvPr>
        </p:nvSpPr>
        <p:spPr>
          <a:xfrm>
            <a:off x="3300396" y="3083619"/>
            <a:ext cx="2426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1" name="Google Shape;81;p46"/>
          <p:cNvSpPr txBox="1"/>
          <p:nvPr>
            <p:ph idx="7" type="subTitle"/>
          </p:nvPr>
        </p:nvSpPr>
        <p:spPr>
          <a:xfrm>
            <a:off x="3291777" y="3496926"/>
            <a:ext cx="2443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6"/>
          <p:cNvSpPr txBox="1"/>
          <p:nvPr>
            <p:ph idx="8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7"/>
          <p:cNvSpPr txBox="1"/>
          <p:nvPr>
            <p:ph idx="1" type="subTitle"/>
          </p:nvPr>
        </p:nvSpPr>
        <p:spPr>
          <a:xfrm>
            <a:off x="907137" y="3077720"/>
            <a:ext cx="3350400" cy="5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5" name="Google Shape;85;p47"/>
          <p:cNvSpPr txBox="1"/>
          <p:nvPr>
            <p:ph idx="2" type="subTitle"/>
          </p:nvPr>
        </p:nvSpPr>
        <p:spPr>
          <a:xfrm>
            <a:off x="4886463" y="820194"/>
            <a:ext cx="3350400" cy="5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6" name="Google Shape;86;p47"/>
          <p:cNvSpPr txBox="1"/>
          <p:nvPr>
            <p:ph idx="3" type="subTitle"/>
          </p:nvPr>
        </p:nvSpPr>
        <p:spPr>
          <a:xfrm>
            <a:off x="1349937" y="3565479"/>
            <a:ext cx="2907600" cy="8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7"/>
          <p:cNvSpPr txBox="1"/>
          <p:nvPr>
            <p:ph idx="4" type="subTitle"/>
          </p:nvPr>
        </p:nvSpPr>
        <p:spPr>
          <a:xfrm>
            <a:off x="4886463" y="1316836"/>
            <a:ext cx="2907600" cy="8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8"/>
          <p:cNvSpPr txBox="1"/>
          <p:nvPr>
            <p:ph hasCustomPrompt="1" type="title"/>
          </p:nvPr>
        </p:nvSpPr>
        <p:spPr>
          <a:xfrm>
            <a:off x="3533800" y="1916675"/>
            <a:ext cx="44025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66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0" name="Google Shape;90;p48"/>
          <p:cNvSpPr txBox="1"/>
          <p:nvPr>
            <p:ph idx="1" type="subTitle"/>
          </p:nvPr>
        </p:nvSpPr>
        <p:spPr>
          <a:xfrm>
            <a:off x="3605133" y="3172601"/>
            <a:ext cx="43134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9"/>
          <p:cNvSpPr txBox="1"/>
          <p:nvPr>
            <p:ph type="title"/>
          </p:nvPr>
        </p:nvSpPr>
        <p:spPr>
          <a:xfrm>
            <a:off x="4329250" y="826025"/>
            <a:ext cx="4015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3" name="Google Shape;93;p49"/>
          <p:cNvSpPr txBox="1"/>
          <p:nvPr>
            <p:ph idx="1" type="body"/>
          </p:nvPr>
        </p:nvSpPr>
        <p:spPr>
          <a:xfrm>
            <a:off x="4335700" y="1602275"/>
            <a:ext cx="3813300" cy="23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0"/>
          <p:cNvSpPr txBox="1"/>
          <p:nvPr>
            <p:ph type="title"/>
          </p:nvPr>
        </p:nvSpPr>
        <p:spPr>
          <a:xfrm>
            <a:off x="1055400" y="983350"/>
            <a:ext cx="38595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b="1" sz="50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96" name="Google Shape;96;p50"/>
          <p:cNvSpPr txBox="1"/>
          <p:nvPr>
            <p:ph idx="1" type="subTitle"/>
          </p:nvPr>
        </p:nvSpPr>
        <p:spPr>
          <a:xfrm>
            <a:off x="1055400" y="1811650"/>
            <a:ext cx="43272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24242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50"/>
          <p:cNvSpPr txBox="1"/>
          <p:nvPr>
            <p:ph idx="2" type="title"/>
          </p:nvPr>
        </p:nvSpPr>
        <p:spPr>
          <a:xfrm>
            <a:off x="1055400" y="2605127"/>
            <a:ext cx="38595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b="1" sz="50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98" name="Google Shape;98;p50"/>
          <p:cNvSpPr txBox="1"/>
          <p:nvPr>
            <p:ph idx="3" type="subTitle"/>
          </p:nvPr>
        </p:nvSpPr>
        <p:spPr>
          <a:xfrm>
            <a:off x="1055400" y="3433423"/>
            <a:ext cx="43272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24242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3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1"/>
          <p:cNvSpPr txBox="1"/>
          <p:nvPr>
            <p:ph type="title"/>
          </p:nvPr>
        </p:nvSpPr>
        <p:spPr>
          <a:xfrm>
            <a:off x="1442987" y="3276548"/>
            <a:ext cx="2443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1" name="Google Shape;101;p51"/>
          <p:cNvSpPr txBox="1"/>
          <p:nvPr>
            <p:ph idx="1" type="subTitle"/>
          </p:nvPr>
        </p:nvSpPr>
        <p:spPr>
          <a:xfrm>
            <a:off x="1442987" y="3804248"/>
            <a:ext cx="2443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51"/>
          <p:cNvSpPr txBox="1"/>
          <p:nvPr>
            <p:ph idx="2" type="title"/>
          </p:nvPr>
        </p:nvSpPr>
        <p:spPr>
          <a:xfrm>
            <a:off x="5257513" y="3276548"/>
            <a:ext cx="2443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3" name="Google Shape;103;p51"/>
          <p:cNvSpPr txBox="1"/>
          <p:nvPr>
            <p:ph idx="3" type="subTitle"/>
          </p:nvPr>
        </p:nvSpPr>
        <p:spPr>
          <a:xfrm>
            <a:off x="5257513" y="3804248"/>
            <a:ext cx="2443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51"/>
          <p:cNvSpPr txBox="1"/>
          <p:nvPr>
            <p:ph idx="4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CUSTOM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2"/>
          <p:cNvSpPr txBox="1"/>
          <p:nvPr>
            <p:ph idx="1" type="subTitle"/>
          </p:nvPr>
        </p:nvSpPr>
        <p:spPr>
          <a:xfrm>
            <a:off x="4920400" y="2626775"/>
            <a:ext cx="3346200" cy="10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52"/>
          <p:cNvSpPr txBox="1"/>
          <p:nvPr>
            <p:ph type="title"/>
          </p:nvPr>
        </p:nvSpPr>
        <p:spPr>
          <a:xfrm>
            <a:off x="4920400" y="1545450"/>
            <a:ext cx="28818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5"/>
          <p:cNvSpPr txBox="1"/>
          <p:nvPr>
            <p:ph type="title"/>
          </p:nvPr>
        </p:nvSpPr>
        <p:spPr>
          <a:xfrm>
            <a:off x="713225" y="1033212"/>
            <a:ext cx="4402200" cy="15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9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5"/>
          <p:cNvSpPr txBox="1"/>
          <p:nvPr>
            <p:ph idx="1" type="subTitle"/>
          </p:nvPr>
        </p:nvSpPr>
        <p:spPr>
          <a:xfrm>
            <a:off x="713225" y="2756088"/>
            <a:ext cx="3424500" cy="13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6"/>
          <p:cNvSpPr txBox="1"/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sz="36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36"/>
          <p:cNvSpPr txBox="1"/>
          <p:nvPr>
            <p:ph idx="1" type="body"/>
          </p:nvPr>
        </p:nvSpPr>
        <p:spPr>
          <a:xfrm>
            <a:off x="941825" y="1202500"/>
            <a:ext cx="7194000" cy="3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ivvic"/>
              <a:buAutoNum type="arabicPeriod"/>
              <a:defRPr sz="12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7"/>
          <p:cNvSpPr txBox="1"/>
          <p:nvPr>
            <p:ph type="title"/>
          </p:nvPr>
        </p:nvSpPr>
        <p:spPr>
          <a:xfrm>
            <a:off x="740550" y="2653478"/>
            <a:ext cx="4667100" cy="12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8"/>
          <p:cNvSpPr txBox="1"/>
          <p:nvPr>
            <p:ph type="ctrTitle"/>
          </p:nvPr>
        </p:nvSpPr>
        <p:spPr>
          <a:xfrm>
            <a:off x="1976089" y="499475"/>
            <a:ext cx="5214071" cy="9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" name="Google Shape;24;p38"/>
          <p:cNvSpPr txBox="1"/>
          <p:nvPr>
            <p:ph idx="1" type="subTitle"/>
          </p:nvPr>
        </p:nvSpPr>
        <p:spPr>
          <a:xfrm>
            <a:off x="3265350" y="1502417"/>
            <a:ext cx="2613300" cy="12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5" name="Google Shape;25;p38"/>
          <p:cNvSpPr txBox="1"/>
          <p:nvPr>
            <p:ph idx="2" type="subTitle"/>
          </p:nvPr>
        </p:nvSpPr>
        <p:spPr>
          <a:xfrm>
            <a:off x="2425000" y="4124521"/>
            <a:ext cx="42939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9"/>
          <p:cNvSpPr txBox="1"/>
          <p:nvPr>
            <p:ph type="title"/>
          </p:nvPr>
        </p:nvSpPr>
        <p:spPr>
          <a:xfrm>
            <a:off x="710749" y="3380025"/>
            <a:ext cx="2210067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" name="Google Shape;28;p39"/>
          <p:cNvSpPr txBox="1"/>
          <p:nvPr>
            <p:ph idx="1" type="subTitle"/>
          </p:nvPr>
        </p:nvSpPr>
        <p:spPr>
          <a:xfrm>
            <a:off x="710750" y="3785547"/>
            <a:ext cx="3465900" cy="7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9"/>
          <p:cNvSpPr txBox="1"/>
          <p:nvPr>
            <p:ph idx="2" type="title"/>
          </p:nvPr>
        </p:nvSpPr>
        <p:spPr>
          <a:xfrm>
            <a:off x="710749" y="1223125"/>
            <a:ext cx="2210067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0" name="Google Shape;30;p39"/>
          <p:cNvSpPr txBox="1"/>
          <p:nvPr>
            <p:ph idx="3" type="subTitle"/>
          </p:nvPr>
        </p:nvSpPr>
        <p:spPr>
          <a:xfrm>
            <a:off x="710750" y="1627900"/>
            <a:ext cx="3465900" cy="7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9"/>
          <p:cNvSpPr txBox="1"/>
          <p:nvPr>
            <p:ph idx="4" type="title"/>
          </p:nvPr>
        </p:nvSpPr>
        <p:spPr>
          <a:xfrm>
            <a:off x="710749" y="2301213"/>
            <a:ext cx="2210067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2" name="Google Shape;32;p39"/>
          <p:cNvSpPr txBox="1"/>
          <p:nvPr>
            <p:ph idx="5" type="subTitle"/>
          </p:nvPr>
        </p:nvSpPr>
        <p:spPr>
          <a:xfrm>
            <a:off x="710750" y="2706729"/>
            <a:ext cx="3465900" cy="7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9"/>
          <p:cNvSpPr txBox="1"/>
          <p:nvPr>
            <p:ph idx="6" type="title"/>
          </p:nvPr>
        </p:nvSpPr>
        <p:spPr>
          <a:xfrm>
            <a:off x="710750" y="387250"/>
            <a:ext cx="4724700" cy="7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sz="36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2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0"/>
          <p:cNvSpPr txBox="1"/>
          <p:nvPr>
            <p:ph type="title"/>
          </p:nvPr>
        </p:nvSpPr>
        <p:spPr>
          <a:xfrm>
            <a:off x="5571350" y="430343"/>
            <a:ext cx="30639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6" name="Google Shape;36;p40"/>
          <p:cNvSpPr txBox="1"/>
          <p:nvPr>
            <p:ph idx="1" type="subTitle"/>
          </p:nvPr>
        </p:nvSpPr>
        <p:spPr>
          <a:xfrm>
            <a:off x="5571350" y="880826"/>
            <a:ext cx="2562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0"/>
          <p:cNvSpPr txBox="1"/>
          <p:nvPr>
            <p:ph idx="2" type="title"/>
          </p:nvPr>
        </p:nvSpPr>
        <p:spPr>
          <a:xfrm>
            <a:off x="5571350" y="1505518"/>
            <a:ext cx="3086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8" name="Google Shape;38;p40"/>
          <p:cNvSpPr txBox="1"/>
          <p:nvPr>
            <p:ph idx="3" type="subTitle"/>
          </p:nvPr>
        </p:nvSpPr>
        <p:spPr>
          <a:xfrm>
            <a:off x="5571350" y="1969884"/>
            <a:ext cx="2562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0"/>
          <p:cNvSpPr txBox="1"/>
          <p:nvPr>
            <p:ph idx="4" type="title"/>
          </p:nvPr>
        </p:nvSpPr>
        <p:spPr>
          <a:xfrm>
            <a:off x="5571350" y="2580693"/>
            <a:ext cx="30639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0" name="Google Shape;40;p40"/>
          <p:cNvSpPr txBox="1"/>
          <p:nvPr>
            <p:ph idx="5" type="subTitle"/>
          </p:nvPr>
        </p:nvSpPr>
        <p:spPr>
          <a:xfrm>
            <a:off x="5571350" y="3058941"/>
            <a:ext cx="2562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0"/>
          <p:cNvSpPr txBox="1"/>
          <p:nvPr>
            <p:ph idx="6" type="title"/>
          </p:nvPr>
        </p:nvSpPr>
        <p:spPr>
          <a:xfrm>
            <a:off x="5571350" y="3655868"/>
            <a:ext cx="30639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2" name="Google Shape;42;p40"/>
          <p:cNvSpPr txBox="1"/>
          <p:nvPr>
            <p:ph idx="7" type="subTitle"/>
          </p:nvPr>
        </p:nvSpPr>
        <p:spPr>
          <a:xfrm>
            <a:off x="5571350" y="4147999"/>
            <a:ext cx="2562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0"/>
          <p:cNvSpPr txBox="1"/>
          <p:nvPr>
            <p:ph idx="8" type="title"/>
          </p:nvPr>
        </p:nvSpPr>
        <p:spPr>
          <a:xfrm>
            <a:off x="720000" y="365913"/>
            <a:ext cx="1981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4" name="Google Shape;44;p40"/>
          <p:cNvSpPr txBox="1"/>
          <p:nvPr>
            <p:ph idx="9" type="title"/>
          </p:nvPr>
        </p:nvSpPr>
        <p:spPr>
          <a:xfrm>
            <a:off x="4099525" y="373950"/>
            <a:ext cx="1326000" cy="10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sz="44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5" name="Google Shape;45;p40"/>
          <p:cNvSpPr txBox="1"/>
          <p:nvPr>
            <p:ph idx="13" type="title"/>
          </p:nvPr>
        </p:nvSpPr>
        <p:spPr>
          <a:xfrm>
            <a:off x="4099525" y="2557800"/>
            <a:ext cx="1326000" cy="10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sz="44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6" name="Google Shape;46;p40"/>
          <p:cNvSpPr txBox="1"/>
          <p:nvPr>
            <p:ph idx="14" type="title"/>
          </p:nvPr>
        </p:nvSpPr>
        <p:spPr>
          <a:xfrm>
            <a:off x="4099525" y="1465875"/>
            <a:ext cx="1326000" cy="10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sz="44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7" name="Google Shape;47;p40"/>
          <p:cNvSpPr txBox="1"/>
          <p:nvPr>
            <p:ph idx="15" type="title"/>
          </p:nvPr>
        </p:nvSpPr>
        <p:spPr>
          <a:xfrm>
            <a:off x="4099525" y="3649725"/>
            <a:ext cx="1326000" cy="10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sz="44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1"/>
          <p:cNvSpPr txBox="1"/>
          <p:nvPr>
            <p:ph type="title"/>
          </p:nvPr>
        </p:nvSpPr>
        <p:spPr>
          <a:xfrm>
            <a:off x="2703729" y="2560625"/>
            <a:ext cx="5430896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0" name="Google Shape;50;p41"/>
          <p:cNvSpPr txBox="1"/>
          <p:nvPr>
            <p:ph idx="2" type="title"/>
          </p:nvPr>
        </p:nvSpPr>
        <p:spPr>
          <a:xfrm>
            <a:off x="5506135" y="1075000"/>
            <a:ext cx="2628415" cy="14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8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51" name="Google Shape;51;p41"/>
          <p:cNvSpPr txBox="1"/>
          <p:nvPr>
            <p:ph idx="1" type="subTitle"/>
          </p:nvPr>
        </p:nvSpPr>
        <p:spPr>
          <a:xfrm>
            <a:off x="4439500" y="3556833"/>
            <a:ext cx="3695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/>
          <p:nvPr>
            <p:ph idx="1" type="subTitle"/>
          </p:nvPr>
        </p:nvSpPr>
        <p:spPr>
          <a:xfrm>
            <a:off x="4617850" y="1661475"/>
            <a:ext cx="3775800" cy="11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54" name="Google Shape;54;p42"/>
          <p:cNvSpPr txBox="1"/>
          <p:nvPr>
            <p:ph type="title"/>
          </p:nvPr>
        </p:nvSpPr>
        <p:spPr>
          <a:xfrm>
            <a:off x="4617850" y="2916800"/>
            <a:ext cx="3775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0.xml"/><Relationship Id="rId1" Type="http://schemas.openxmlformats.org/officeDocument/2006/relationships/image" Target="../media/image4.png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b="0" i="0" sz="3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b="0" i="0" sz="3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b="0" i="0" sz="3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b="0" i="0" sz="3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b="0" i="0" sz="3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b="0" i="0" sz="3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b="0" i="0" sz="3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b="0" i="0" sz="3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b="0" i="0" sz="3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" name="Google Shape;7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pic>
        <p:nvPicPr>
          <p:cNvPr id="8" name="Google Shape;8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6581" y="74943"/>
            <a:ext cx="1960275" cy="370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13862" y="180099"/>
            <a:ext cx="1143557" cy="242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8365" y="4893675"/>
            <a:ext cx="4587269" cy="33811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1.png"/><Relationship Id="rId4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jpg"/><Relationship Id="rId4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hyperlink" Target="https://ichosc.elte.hu/results/country_info.php?country=Indonesia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docs.google.com/spreadsheets/d/1qHNGh-jNXkQ0FyqB38V1Fr_OJ7YUO5oUKcBbv1b5QO4/copy" TargetMode="External"/><Relationship Id="rId4" Type="http://schemas.openxmlformats.org/officeDocument/2006/relationships/image" Target="../media/image16.png"/><Relationship Id="rId5" Type="http://schemas.openxmlformats.org/officeDocument/2006/relationships/hyperlink" Target="https://slidesgo.com/es/slidesgo-school/tips-para-presentaciones/como-modificar-una-grafica-en-nuestras-presentaciones?utm_source=slidesgo_template&amp;utm_medium=referral-link&amp;utm_campaign=how-to-modify-a-graph-in-our-templates&amp;utm_term=slidesgo-school&amp;utm_content=how-to-modify-a-graph-in-our-templates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jpg"/><Relationship Id="rId4" Type="http://schemas.openxmlformats.org/officeDocument/2006/relationships/image" Target="../media/image9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Relationship Id="rId4" Type="http://schemas.openxmlformats.org/officeDocument/2006/relationships/hyperlink" Target="https://ichosc.elte.hu/results/country_info.php?country=Indonesia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8.jpg"/><Relationship Id="rId4" Type="http://schemas.openxmlformats.org/officeDocument/2006/relationships/image" Target="../media/image26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Relationship Id="rId4" Type="http://schemas.openxmlformats.org/officeDocument/2006/relationships/hyperlink" Target="https://ichosc.elte.hu/results/country_info.php?country=Indonesia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"/>
          <p:cNvSpPr txBox="1"/>
          <p:nvPr>
            <p:ph idx="1" type="subTitle"/>
          </p:nvPr>
        </p:nvSpPr>
        <p:spPr>
          <a:xfrm>
            <a:off x="417917" y="3539243"/>
            <a:ext cx="45534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181818"/>
                </a:solidFill>
              </a:rPr>
              <a:t>Tim Juri OSN Bidang Kimia</a:t>
            </a:r>
            <a:endParaRPr/>
          </a:p>
        </p:txBody>
      </p:sp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9550" y="2407518"/>
            <a:ext cx="3709685" cy="2081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 b="0" l="29831" r="0" t="0"/>
          <a:stretch/>
        </p:blipFill>
        <p:spPr>
          <a:xfrm>
            <a:off x="6963508" y="479841"/>
            <a:ext cx="2180492" cy="466365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"/>
          <p:cNvSpPr txBox="1"/>
          <p:nvPr>
            <p:ph type="ctrTitle"/>
          </p:nvPr>
        </p:nvSpPr>
        <p:spPr>
          <a:xfrm>
            <a:off x="417917" y="1293319"/>
            <a:ext cx="5619468" cy="19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</a:pPr>
            <a:r>
              <a:rPr lang="en-US">
                <a:solidFill>
                  <a:srgbClr val="181818"/>
                </a:solidFill>
              </a:rPr>
              <a:t>Sosialisasi OSN-K Bidang Kimia 2026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 txBox="1"/>
          <p:nvPr>
            <p:ph type="title"/>
          </p:nvPr>
        </p:nvSpPr>
        <p:spPr>
          <a:xfrm>
            <a:off x="720000" y="581485"/>
            <a:ext cx="922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200">
                <a:solidFill>
                  <a:srgbClr val="181818"/>
                </a:solidFill>
              </a:rPr>
              <a:t>OSN-K Bidang Kimia 2026</a:t>
            </a:r>
            <a:endParaRPr b="0">
              <a:solidFill>
                <a:srgbClr val="181818"/>
              </a:solidFill>
            </a:endParaRPr>
          </a:p>
        </p:txBody>
      </p:sp>
      <p:cxnSp>
        <p:nvCxnSpPr>
          <p:cNvPr id="204" name="Google Shape;204;p10"/>
          <p:cNvCxnSpPr/>
          <p:nvPr/>
        </p:nvCxnSpPr>
        <p:spPr>
          <a:xfrm>
            <a:off x="805925" y="1258386"/>
            <a:ext cx="5443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5" name="Google Shape;205;p10"/>
          <p:cNvSpPr txBox="1"/>
          <p:nvPr/>
        </p:nvSpPr>
        <p:spPr>
          <a:xfrm>
            <a:off x="621574" y="1346065"/>
            <a:ext cx="7811226" cy="3662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Tipe soal: pilihan jamak dengan 5 pilihan jawaban</a:t>
            </a:r>
            <a:endParaRPr b="0" i="0" sz="2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7800" lvl="0" marL="2667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Jumlah soal: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50 </a:t>
            </a:r>
            <a:endParaRPr/>
          </a:p>
          <a:p>
            <a:pPr indent="-255587" lvl="0" marL="431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Terdapat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10 topik</a:t>
            </a:r>
            <a:endParaRPr b="1" i="0" sz="2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55587" lvl="0" marL="431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Masing-masing topik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5 soal</a:t>
            </a:r>
            <a:endParaRPr b="1" i="0" sz="2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55587" lvl="0" marL="431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Soal dalam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topik yang sama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dapat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saling berkaitan</a:t>
            </a:r>
            <a:endParaRPr b="1" i="0" sz="2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7800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Waktu pengerjaan: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100 menit</a:t>
            </a:r>
            <a:endParaRPr b="1" i="0" sz="2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7800" lvl="0" marL="2667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Penilaian:</a:t>
            </a:r>
            <a:endParaRPr/>
          </a:p>
          <a:p>
            <a:pPr indent="-266700" lvl="1" marL="4445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Jawaban benar: sesuai bobot soal (1-5 poin)</a:t>
            </a:r>
            <a:endParaRPr/>
          </a:p>
          <a:p>
            <a:pPr indent="-266700" lvl="1" marL="44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Jawaban salah: 0 poin</a:t>
            </a:r>
            <a:endParaRPr b="0" i="0" sz="2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66700" lvl="1" marL="44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Tidak dijawab: 0 poin</a:t>
            </a:r>
            <a:endParaRPr b="0" i="0" sz="2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88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"/>
          <p:cNvSpPr txBox="1"/>
          <p:nvPr>
            <p:ph type="title"/>
          </p:nvPr>
        </p:nvSpPr>
        <p:spPr>
          <a:xfrm>
            <a:off x="720000" y="581485"/>
            <a:ext cx="7181354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200">
                <a:solidFill>
                  <a:srgbClr val="181818"/>
                </a:solidFill>
              </a:rPr>
              <a:t>Catatan Penting</a:t>
            </a:r>
            <a:endParaRPr b="0">
              <a:solidFill>
                <a:srgbClr val="181818"/>
              </a:solidFill>
            </a:endParaRPr>
          </a:p>
        </p:txBody>
      </p:sp>
      <p:cxnSp>
        <p:nvCxnSpPr>
          <p:cNvPr id="211" name="Google Shape;211;p11"/>
          <p:cNvCxnSpPr/>
          <p:nvPr/>
        </p:nvCxnSpPr>
        <p:spPr>
          <a:xfrm>
            <a:off x="805925" y="1258386"/>
            <a:ext cx="5443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2" name="Google Shape;212;p11"/>
          <p:cNvSpPr txBox="1"/>
          <p:nvPr/>
        </p:nvSpPr>
        <p:spPr>
          <a:xfrm>
            <a:off x="614263" y="1330394"/>
            <a:ext cx="781122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8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Soal 1-5 (isian singkat) merupakan soal dummy yang berisi informasi yang mungkin diperlukan untuk mengerjakan soal seperti tabel periodik, tetapan, rumus-rumus penting, dll.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Kosongkan kotak jawaban yang ada di bagian bawah soal tersebut.</a:t>
            </a:r>
            <a:endParaRPr/>
          </a:p>
        </p:txBody>
      </p:sp>
      <p:pic>
        <p:nvPicPr>
          <p:cNvPr descr="Graphical user interface, application&#10;&#10;Description automatically generated" id="213" name="Google Shape;213;p11"/>
          <p:cNvPicPr preferRelativeResize="0"/>
          <p:nvPr/>
        </p:nvPicPr>
        <p:blipFill rotWithShape="1">
          <a:blip r:embed="rId3">
            <a:alphaModFix/>
          </a:blip>
          <a:srcRect b="25487" l="0" r="37518" t="0"/>
          <a:stretch/>
        </p:blipFill>
        <p:spPr>
          <a:xfrm>
            <a:off x="5093044" y="2193601"/>
            <a:ext cx="3050831" cy="22417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ble&#10;&#10;Description automatically generated" id="214" name="Google Shape;214;p11"/>
          <p:cNvPicPr preferRelativeResize="0"/>
          <p:nvPr/>
        </p:nvPicPr>
        <p:blipFill rotWithShape="1">
          <a:blip r:embed="rId4">
            <a:alphaModFix/>
          </a:blip>
          <a:srcRect b="14797" l="23666" r="8399" t="20262"/>
          <a:stretch/>
        </p:blipFill>
        <p:spPr>
          <a:xfrm>
            <a:off x="817652" y="2193602"/>
            <a:ext cx="4171144" cy="2241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"/>
          <p:cNvSpPr txBox="1"/>
          <p:nvPr>
            <p:ph type="title"/>
          </p:nvPr>
        </p:nvSpPr>
        <p:spPr>
          <a:xfrm>
            <a:off x="404945" y="515938"/>
            <a:ext cx="8334110" cy="12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 sz="2800">
                <a:solidFill>
                  <a:srgbClr val="181818"/>
                </a:solidFill>
              </a:rPr>
              <a:t>Pelanggaran atas peraturan yang ada akan mengakibatkan diskualifikasi dan/atau sanksi lain sesuai aturan yang berlaku.</a:t>
            </a:r>
            <a:br>
              <a:rPr b="1" lang="en-US" sz="2800">
                <a:solidFill>
                  <a:srgbClr val="181818"/>
                </a:solidFill>
              </a:rPr>
            </a:br>
            <a:endParaRPr sz="2800">
              <a:solidFill>
                <a:srgbClr val="181818"/>
              </a:solidFill>
            </a:endParaRPr>
          </a:p>
        </p:txBody>
      </p:sp>
      <p:sp>
        <p:nvSpPr>
          <p:cNvPr id="220" name="Google Shape;220;p12"/>
          <p:cNvSpPr txBox="1"/>
          <p:nvPr/>
        </p:nvSpPr>
        <p:spPr>
          <a:xfrm>
            <a:off x="404945" y="1971258"/>
            <a:ext cx="8334110" cy="19980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</a:pPr>
            <a:r>
              <a:rPr b="1" i="0" lang="en-US" sz="2800" u="none" cap="none" strike="noStrike">
                <a:solidFill>
                  <a:srgbClr val="181818"/>
                </a:solidFill>
                <a:latin typeface="Poppins"/>
                <a:ea typeface="Poppins"/>
                <a:cs typeface="Poppins"/>
                <a:sym typeface="Poppins"/>
              </a:rPr>
              <a:t>"Kurang cerdas dapat diperbaiki dengan belajar, kurang cakap dapat dihilangkan dengan pengalaman. Namun tidak jujur sulit diperbaiki.” -M. Hatta-</a:t>
            </a:r>
            <a:endParaRPr/>
          </a:p>
        </p:txBody>
      </p:sp>
      <p:sp>
        <p:nvSpPr>
          <p:cNvPr id="221" name="Google Shape;221;p12"/>
          <p:cNvSpPr txBox="1"/>
          <p:nvPr/>
        </p:nvSpPr>
        <p:spPr>
          <a:xfrm>
            <a:off x="404945" y="4126529"/>
            <a:ext cx="8334110" cy="6095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</a:pPr>
            <a:r>
              <a:rPr b="1" i="0" lang="en-US" sz="2800" u="none" cap="none" strike="noStrike">
                <a:solidFill>
                  <a:srgbClr val="181818"/>
                </a:solidFill>
                <a:latin typeface="Poppins"/>
                <a:ea typeface="Poppins"/>
                <a:cs typeface="Poppins"/>
                <a:sym typeface="Poppins"/>
              </a:rPr>
              <a:t>JUJUR ITU JUARA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"/>
          <p:cNvSpPr/>
          <p:nvPr/>
        </p:nvSpPr>
        <p:spPr>
          <a:xfrm>
            <a:off x="3778780" y="1063158"/>
            <a:ext cx="4453720" cy="24420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US" sz="8000" u="none" cap="none" strike="noStrike">
                <a:solidFill>
                  <a:srgbClr val="181818"/>
                </a:solidFill>
                <a:latin typeface="Barlow"/>
                <a:ea typeface="Barlow"/>
                <a:cs typeface="Barlow"/>
                <a:sym typeface="Barlow"/>
              </a:rPr>
              <a:t>Terima Kasih</a:t>
            </a:r>
            <a:endParaRPr b="0" i="0" sz="8000" u="none" cap="none" strike="noStrike">
              <a:solidFill>
                <a:srgbClr val="1818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13"/>
          <p:cNvPicPr preferRelativeResize="0"/>
          <p:nvPr/>
        </p:nvPicPr>
        <p:blipFill rotWithShape="1">
          <a:blip r:embed="rId3">
            <a:alphaModFix/>
          </a:blip>
          <a:srcRect b="0" l="0" r="51424" t="0"/>
          <a:stretch/>
        </p:blipFill>
        <p:spPr>
          <a:xfrm>
            <a:off x="787192" y="1139932"/>
            <a:ext cx="2646270" cy="3263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3"/>
          <p:cNvPicPr preferRelativeResize="0"/>
          <p:nvPr/>
        </p:nvPicPr>
        <p:blipFill rotWithShape="1">
          <a:blip r:embed="rId4">
            <a:alphaModFix/>
          </a:blip>
          <a:srcRect b="45317" l="0" r="0" t="0"/>
          <a:stretch/>
        </p:blipFill>
        <p:spPr>
          <a:xfrm>
            <a:off x="3476321" y="3890126"/>
            <a:ext cx="5058638" cy="28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3"/>
          <p:cNvPicPr preferRelativeResize="0"/>
          <p:nvPr/>
        </p:nvPicPr>
        <p:blipFill rotWithShape="1">
          <a:blip r:embed="rId5">
            <a:alphaModFix/>
          </a:blip>
          <a:srcRect b="-1" l="21203" r="36100" t="76610"/>
          <a:stretch/>
        </p:blipFill>
        <p:spPr>
          <a:xfrm>
            <a:off x="5310056" y="3701793"/>
            <a:ext cx="1391167" cy="143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"/>
          <p:cNvSpPr txBox="1"/>
          <p:nvPr>
            <p:ph type="title"/>
          </p:nvPr>
        </p:nvSpPr>
        <p:spPr>
          <a:xfrm>
            <a:off x="710750" y="3603318"/>
            <a:ext cx="1805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sz="1800"/>
              <a:t>mercurio</a:t>
            </a:r>
            <a:endParaRPr sz="1800"/>
          </a:p>
        </p:txBody>
      </p:sp>
      <p:sp>
        <p:nvSpPr>
          <p:cNvPr id="235" name="Google Shape;235;p14"/>
          <p:cNvSpPr txBox="1"/>
          <p:nvPr>
            <p:ph idx="1" type="subTitle"/>
          </p:nvPr>
        </p:nvSpPr>
        <p:spPr>
          <a:xfrm>
            <a:off x="710750" y="4008840"/>
            <a:ext cx="3465900" cy="7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Mercurio es el planeta más cercano al sol y el más pequeño del sistema solar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/>
          </a:p>
        </p:txBody>
      </p:sp>
      <p:sp>
        <p:nvSpPr>
          <p:cNvPr id="236" name="Google Shape;236;p14"/>
          <p:cNvSpPr txBox="1"/>
          <p:nvPr>
            <p:ph idx="2" type="title"/>
          </p:nvPr>
        </p:nvSpPr>
        <p:spPr>
          <a:xfrm>
            <a:off x="710750" y="1446418"/>
            <a:ext cx="1805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sz="1800"/>
              <a:t>marte</a:t>
            </a:r>
            <a:endParaRPr sz="1800"/>
          </a:p>
        </p:txBody>
      </p:sp>
      <p:sp>
        <p:nvSpPr>
          <p:cNvPr id="237" name="Google Shape;237;p14"/>
          <p:cNvSpPr txBox="1"/>
          <p:nvPr>
            <p:ph idx="3" type="subTitle"/>
          </p:nvPr>
        </p:nvSpPr>
        <p:spPr>
          <a:xfrm>
            <a:off x="710750" y="1851193"/>
            <a:ext cx="3465900" cy="7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Aunque sea rojo, Marte es en realidad uno de los planetas más fríos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/>
          </a:p>
        </p:txBody>
      </p:sp>
      <p:sp>
        <p:nvSpPr>
          <p:cNvPr id="238" name="Google Shape;238;p14"/>
          <p:cNvSpPr txBox="1"/>
          <p:nvPr>
            <p:ph idx="4" type="title"/>
          </p:nvPr>
        </p:nvSpPr>
        <p:spPr>
          <a:xfrm>
            <a:off x="710750" y="2524506"/>
            <a:ext cx="1805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sz="1800"/>
              <a:t>venus</a:t>
            </a:r>
            <a:endParaRPr sz="1800"/>
          </a:p>
        </p:txBody>
      </p:sp>
      <p:sp>
        <p:nvSpPr>
          <p:cNvPr id="239" name="Google Shape;239;p14"/>
          <p:cNvSpPr txBox="1"/>
          <p:nvPr>
            <p:ph idx="5" type="subTitle"/>
          </p:nvPr>
        </p:nvSpPr>
        <p:spPr>
          <a:xfrm>
            <a:off x="710750" y="2930022"/>
            <a:ext cx="3465900" cy="7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Venus tiene un nombre precioso y es el segundo planeta más cercano al Sol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/>
          </a:p>
        </p:txBody>
      </p:sp>
      <p:sp>
        <p:nvSpPr>
          <p:cNvPr id="240" name="Google Shape;240;p14"/>
          <p:cNvSpPr txBox="1"/>
          <p:nvPr>
            <p:ph idx="6" type="title"/>
          </p:nvPr>
        </p:nvSpPr>
        <p:spPr>
          <a:xfrm>
            <a:off x="710750" y="610543"/>
            <a:ext cx="4724700" cy="7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objetivos de </a:t>
            </a:r>
            <a:r>
              <a:rPr b="0" lang="en-US" sz="2800"/>
              <a:t>la reunión</a:t>
            </a:r>
            <a:endParaRPr b="0" sz="2800"/>
          </a:p>
        </p:txBody>
      </p:sp>
      <p:pic>
        <p:nvPicPr>
          <p:cNvPr id="241" name="Google Shape;241;p14"/>
          <p:cNvPicPr preferRelativeResize="0"/>
          <p:nvPr/>
        </p:nvPicPr>
        <p:blipFill rotWithShape="1">
          <a:blip r:embed="rId3">
            <a:alphaModFix/>
          </a:blip>
          <a:srcRect b="2044" l="0" r="0" t="1901"/>
          <a:stretch/>
        </p:blipFill>
        <p:spPr>
          <a:xfrm>
            <a:off x="5704807" y="762793"/>
            <a:ext cx="2725970" cy="3928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2" name="Google Shape;242;p14"/>
          <p:cNvCxnSpPr/>
          <p:nvPr/>
        </p:nvCxnSpPr>
        <p:spPr>
          <a:xfrm>
            <a:off x="812499" y="1269019"/>
            <a:ext cx="4499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"/>
          <p:cNvSpPr txBox="1"/>
          <p:nvPr>
            <p:ph type="title"/>
          </p:nvPr>
        </p:nvSpPr>
        <p:spPr>
          <a:xfrm>
            <a:off x="5571350" y="523592"/>
            <a:ext cx="30639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sz="1800"/>
              <a:t>cronograma </a:t>
            </a:r>
            <a:endParaRPr sz="1800"/>
          </a:p>
        </p:txBody>
      </p:sp>
      <p:sp>
        <p:nvSpPr>
          <p:cNvPr id="248" name="Google Shape;248;p15"/>
          <p:cNvSpPr txBox="1"/>
          <p:nvPr>
            <p:ph idx="1" type="subTitle"/>
          </p:nvPr>
        </p:nvSpPr>
        <p:spPr>
          <a:xfrm>
            <a:off x="5571350" y="974075"/>
            <a:ext cx="2562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Puedes describir en qué consiste la sección aquí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/>
          </a:p>
        </p:txBody>
      </p:sp>
      <p:sp>
        <p:nvSpPr>
          <p:cNvPr id="249" name="Google Shape;249;p15"/>
          <p:cNvSpPr txBox="1"/>
          <p:nvPr>
            <p:ph idx="2" type="title"/>
          </p:nvPr>
        </p:nvSpPr>
        <p:spPr>
          <a:xfrm>
            <a:off x="5571350" y="1598767"/>
            <a:ext cx="3086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sz="1800"/>
              <a:t>línea de tiempo</a:t>
            </a:r>
            <a:endParaRPr sz="1800"/>
          </a:p>
        </p:txBody>
      </p:sp>
      <p:sp>
        <p:nvSpPr>
          <p:cNvPr id="250" name="Google Shape;250;p15"/>
          <p:cNvSpPr txBox="1"/>
          <p:nvPr>
            <p:ph idx="3" type="subTitle"/>
          </p:nvPr>
        </p:nvSpPr>
        <p:spPr>
          <a:xfrm>
            <a:off x="5571350" y="2063133"/>
            <a:ext cx="2562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Puedes describir en qué consiste la sección aquí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/>
          </a:p>
        </p:txBody>
      </p:sp>
      <p:sp>
        <p:nvSpPr>
          <p:cNvPr id="251" name="Google Shape;251;p15"/>
          <p:cNvSpPr txBox="1"/>
          <p:nvPr>
            <p:ph idx="4" type="title"/>
          </p:nvPr>
        </p:nvSpPr>
        <p:spPr>
          <a:xfrm>
            <a:off x="5571350" y="2673942"/>
            <a:ext cx="30639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sz="1800"/>
              <a:t>reporte de estado</a:t>
            </a:r>
            <a:endParaRPr sz="1800"/>
          </a:p>
        </p:txBody>
      </p:sp>
      <p:sp>
        <p:nvSpPr>
          <p:cNvPr id="252" name="Google Shape;252;p15"/>
          <p:cNvSpPr txBox="1"/>
          <p:nvPr>
            <p:ph idx="5" type="subTitle"/>
          </p:nvPr>
        </p:nvSpPr>
        <p:spPr>
          <a:xfrm>
            <a:off x="5571350" y="3152190"/>
            <a:ext cx="2562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Puedes describir en qué consiste la sección aquí</a:t>
            </a:r>
            <a:endParaRPr sz="1100"/>
          </a:p>
        </p:txBody>
      </p:sp>
      <p:sp>
        <p:nvSpPr>
          <p:cNvPr id="253" name="Google Shape;253;p15"/>
          <p:cNvSpPr txBox="1"/>
          <p:nvPr>
            <p:ph idx="6" type="title"/>
          </p:nvPr>
        </p:nvSpPr>
        <p:spPr>
          <a:xfrm>
            <a:off x="5571350" y="3749117"/>
            <a:ext cx="30639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sz="1800"/>
              <a:t>próximo reporte</a:t>
            </a:r>
            <a:endParaRPr sz="1800"/>
          </a:p>
        </p:txBody>
      </p:sp>
      <p:sp>
        <p:nvSpPr>
          <p:cNvPr id="254" name="Google Shape;254;p15"/>
          <p:cNvSpPr txBox="1"/>
          <p:nvPr>
            <p:ph idx="7" type="subTitle"/>
          </p:nvPr>
        </p:nvSpPr>
        <p:spPr>
          <a:xfrm>
            <a:off x="5571350" y="4241248"/>
            <a:ext cx="2562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Puedes describir en qué consiste la sección aquí</a:t>
            </a:r>
            <a:endParaRPr sz="1100"/>
          </a:p>
        </p:txBody>
      </p:sp>
      <p:sp>
        <p:nvSpPr>
          <p:cNvPr id="255" name="Google Shape;255;p15"/>
          <p:cNvSpPr txBox="1"/>
          <p:nvPr>
            <p:ph idx="8" type="title"/>
          </p:nvPr>
        </p:nvSpPr>
        <p:spPr>
          <a:xfrm>
            <a:off x="720000" y="599839"/>
            <a:ext cx="1981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agenda</a:t>
            </a:r>
            <a:endParaRPr sz="2800"/>
          </a:p>
        </p:txBody>
      </p:sp>
      <p:sp>
        <p:nvSpPr>
          <p:cNvPr id="256" name="Google Shape;256;p15"/>
          <p:cNvSpPr txBox="1"/>
          <p:nvPr>
            <p:ph idx="9" type="title"/>
          </p:nvPr>
        </p:nvSpPr>
        <p:spPr>
          <a:xfrm>
            <a:off x="4099525" y="467199"/>
            <a:ext cx="1326000" cy="10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4400"/>
              <a:t>01</a:t>
            </a:r>
            <a:endParaRPr sz="4400"/>
          </a:p>
        </p:txBody>
      </p:sp>
      <p:sp>
        <p:nvSpPr>
          <p:cNvPr id="257" name="Google Shape;257;p15"/>
          <p:cNvSpPr txBox="1"/>
          <p:nvPr>
            <p:ph idx="13" type="title"/>
          </p:nvPr>
        </p:nvSpPr>
        <p:spPr>
          <a:xfrm>
            <a:off x="4099525" y="2651049"/>
            <a:ext cx="1326000" cy="10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4400"/>
              <a:t>03</a:t>
            </a:r>
            <a:endParaRPr sz="4400"/>
          </a:p>
        </p:txBody>
      </p:sp>
      <p:sp>
        <p:nvSpPr>
          <p:cNvPr id="258" name="Google Shape;258;p15"/>
          <p:cNvSpPr txBox="1"/>
          <p:nvPr>
            <p:ph idx="14" type="title"/>
          </p:nvPr>
        </p:nvSpPr>
        <p:spPr>
          <a:xfrm>
            <a:off x="4099525" y="1559124"/>
            <a:ext cx="1326000" cy="10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4400"/>
              <a:t>02</a:t>
            </a:r>
            <a:endParaRPr sz="4400"/>
          </a:p>
        </p:txBody>
      </p:sp>
      <p:sp>
        <p:nvSpPr>
          <p:cNvPr id="259" name="Google Shape;259;p15"/>
          <p:cNvSpPr txBox="1"/>
          <p:nvPr>
            <p:ph idx="15" type="title"/>
          </p:nvPr>
        </p:nvSpPr>
        <p:spPr>
          <a:xfrm>
            <a:off x="4099525" y="3742974"/>
            <a:ext cx="1326000" cy="10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4400"/>
              <a:t>04</a:t>
            </a:r>
            <a:endParaRPr sz="4400"/>
          </a:p>
        </p:txBody>
      </p:sp>
      <p:pic>
        <p:nvPicPr>
          <p:cNvPr id="260" name="Google Shape;260;p15"/>
          <p:cNvPicPr preferRelativeResize="0"/>
          <p:nvPr/>
        </p:nvPicPr>
        <p:blipFill rotWithShape="1">
          <a:blip r:embed="rId3">
            <a:alphaModFix/>
          </a:blip>
          <a:srcRect b="0" l="0" r="0" t="22952"/>
          <a:stretch/>
        </p:blipFill>
        <p:spPr>
          <a:xfrm>
            <a:off x="747100" y="1654108"/>
            <a:ext cx="2632501" cy="30431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15"/>
          <p:cNvCxnSpPr/>
          <p:nvPr/>
        </p:nvCxnSpPr>
        <p:spPr>
          <a:xfrm>
            <a:off x="802850" y="1279652"/>
            <a:ext cx="1688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2" name="Google Shape;262;p15"/>
          <p:cNvCxnSpPr/>
          <p:nvPr/>
        </p:nvCxnSpPr>
        <p:spPr>
          <a:xfrm>
            <a:off x="4393850" y="1421924"/>
            <a:ext cx="737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3" name="Google Shape;263;p15"/>
          <p:cNvCxnSpPr/>
          <p:nvPr/>
        </p:nvCxnSpPr>
        <p:spPr>
          <a:xfrm>
            <a:off x="4393850" y="2509524"/>
            <a:ext cx="737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4" name="Google Shape;264;p15"/>
          <p:cNvCxnSpPr/>
          <p:nvPr/>
        </p:nvCxnSpPr>
        <p:spPr>
          <a:xfrm>
            <a:off x="4393850" y="3630524"/>
            <a:ext cx="737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5" name="Google Shape;265;p15"/>
          <p:cNvCxnSpPr/>
          <p:nvPr/>
        </p:nvCxnSpPr>
        <p:spPr>
          <a:xfrm>
            <a:off x="4393850" y="4673549"/>
            <a:ext cx="737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6"/>
          <p:cNvSpPr txBox="1"/>
          <p:nvPr>
            <p:ph type="title"/>
          </p:nvPr>
        </p:nvSpPr>
        <p:spPr>
          <a:xfrm>
            <a:off x="4117025" y="2805184"/>
            <a:ext cx="4017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4400"/>
              <a:t>cronograma </a:t>
            </a:r>
            <a:endParaRPr sz="4400"/>
          </a:p>
        </p:txBody>
      </p:sp>
      <p:sp>
        <p:nvSpPr>
          <p:cNvPr id="271" name="Google Shape;271;p16"/>
          <p:cNvSpPr txBox="1"/>
          <p:nvPr>
            <p:ph idx="2" type="title"/>
          </p:nvPr>
        </p:nvSpPr>
        <p:spPr>
          <a:xfrm>
            <a:off x="5999150" y="1319559"/>
            <a:ext cx="2135400" cy="14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8800"/>
              <a:t>01</a:t>
            </a:r>
            <a:endParaRPr sz="8800"/>
          </a:p>
        </p:txBody>
      </p:sp>
      <p:sp>
        <p:nvSpPr>
          <p:cNvPr id="272" name="Google Shape;272;p16"/>
          <p:cNvSpPr txBox="1"/>
          <p:nvPr>
            <p:ph idx="1" type="subTitle"/>
          </p:nvPr>
        </p:nvSpPr>
        <p:spPr>
          <a:xfrm>
            <a:off x="4439500" y="3801392"/>
            <a:ext cx="3695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/>
              <a:t>Describe en qué consiste esta sección si lo necesitas</a:t>
            </a:r>
            <a:endParaRPr sz="1400"/>
          </a:p>
        </p:txBody>
      </p:sp>
      <p:cxnSp>
        <p:nvCxnSpPr>
          <p:cNvPr id="273" name="Google Shape;273;p16"/>
          <p:cNvCxnSpPr/>
          <p:nvPr/>
        </p:nvCxnSpPr>
        <p:spPr>
          <a:xfrm>
            <a:off x="4584237" y="3757428"/>
            <a:ext cx="34395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74" name="Google Shape;274;p16"/>
          <p:cNvPicPr preferRelativeResize="0"/>
          <p:nvPr/>
        </p:nvPicPr>
        <p:blipFill rotWithShape="1">
          <a:blip r:embed="rId3">
            <a:alphaModFix/>
          </a:blip>
          <a:srcRect b="2930" l="0" r="0" t="0"/>
          <a:stretch/>
        </p:blipFill>
        <p:spPr>
          <a:xfrm>
            <a:off x="712275" y="503240"/>
            <a:ext cx="2964074" cy="4316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7"/>
          <p:cNvSpPr txBox="1"/>
          <p:nvPr>
            <p:ph idx="1" type="subTitle"/>
          </p:nvPr>
        </p:nvSpPr>
        <p:spPr>
          <a:xfrm>
            <a:off x="4617850" y="1884768"/>
            <a:ext cx="3775800" cy="11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1400"/>
              <a:t>“Venus tiene un nombre precioso y es el segundo planeta más cercano al Sol. Es un planeta caluroso, incluso más que Mercurio”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1400"/>
          </a:p>
        </p:txBody>
      </p:sp>
      <p:sp>
        <p:nvSpPr>
          <p:cNvPr id="280" name="Google Shape;280;p17"/>
          <p:cNvSpPr txBox="1"/>
          <p:nvPr>
            <p:ph type="title"/>
          </p:nvPr>
        </p:nvSpPr>
        <p:spPr>
          <a:xfrm>
            <a:off x="4617850" y="3140093"/>
            <a:ext cx="3775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400"/>
              <a:t>—</a:t>
            </a:r>
            <a:r>
              <a:rPr b="1" lang="en-US" sz="2400"/>
              <a:t>alguien</a:t>
            </a:r>
            <a:r>
              <a:rPr lang="en-US" sz="2400"/>
              <a:t> famoso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400"/>
          </a:p>
        </p:txBody>
      </p:sp>
      <p:cxnSp>
        <p:nvCxnSpPr>
          <p:cNvPr id="281" name="Google Shape;281;p17"/>
          <p:cNvCxnSpPr/>
          <p:nvPr/>
        </p:nvCxnSpPr>
        <p:spPr>
          <a:xfrm>
            <a:off x="4729925" y="3852799"/>
            <a:ext cx="30315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82" name="Google Shape;282;p17"/>
          <p:cNvPicPr preferRelativeResize="0"/>
          <p:nvPr/>
        </p:nvPicPr>
        <p:blipFill rotWithShape="1">
          <a:blip r:embed="rId3">
            <a:alphaModFix/>
          </a:blip>
          <a:srcRect b="0" l="0" r="0" t="24823"/>
          <a:stretch/>
        </p:blipFill>
        <p:spPr>
          <a:xfrm>
            <a:off x="761475" y="792157"/>
            <a:ext cx="3551576" cy="400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"/>
          <p:cNvSpPr txBox="1"/>
          <p:nvPr>
            <p:ph type="title"/>
          </p:nvPr>
        </p:nvSpPr>
        <p:spPr>
          <a:xfrm>
            <a:off x="720000" y="657685"/>
            <a:ext cx="6070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400"/>
              <a:t>cronograma </a:t>
            </a:r>
            <a:r>
              <a:rPr b="1" lang="en-US" sz="2400"/>
              <a:t>del proyecto</a:t>
            </a:r>
            <a:endParaRPr b="1" sz="2400"/>
          </a:p>
        </p:txBody>
      </p:sp>
      <p:graphicFrame>
        <p:nvGraphicFramePr>
          <p:cNvPr id="288" name="Google Shape;288;p18"/>
          <p:cNvGraphicFramePr/>
          <p:nvPr/>
        </p:nvGraphicFramePr>
        <p:xfrm>
          <a:off x="1218788" y="15631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{9C6B115E-56E1-44CD-A10D-045274D37A46}</a:tableStyleId>
              </a:tblPr>
              <a:tblGrid>
                <a:gridCol w="1395150"/>
                <a:gridCol w="677850"/>
                <a:gridCol w="677850"/>
                <a:gridCol w="677850"/>
                <a:gridCol w="677850"/>
                <a:gridCol w="677850"/>
                <a:gridCol w="677850"/>
                <a:gridCol w="677850"/>
                <a:gridCol w="677850"/>
              </a:tblGrid>
              <a:tr h="461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1" sz="24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semana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430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tareas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8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7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Tarea 1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8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Tarea 2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8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Tarea 3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8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Tarea 4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8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Tarea 5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89" name="Google Shape;289;p18"/>
          <p:cNvSpPr/>
          <p:nvPr/>
        </p:nvSpPr>
        <p:spPr>
          <a:xfrm>
            <a:off x="2863000" y="2721753"/>
            <a:ext cx="1106700" cy="9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8"/>
          <p:cNvSpPr/>
          <p:nvPr/>
        </p:nvSpPr>
        <p:spPr>
          <a:xfrm>
            <a:off x="3291800" y="3122023"/>
            <a:ext cx="1355700" cy="9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8"/>
          <p:cNvSpPr/>
          <p:nvPr/>
        </p:nvSpPr>
        <p:spPr>
          <a:xfrm>
            <a:off x="3969700" y="3497535"/>
            <a:ext cx="2033400" cy="9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8"/>
          <p:cNvSpPr/>
          <p:nvPr/>
        </p:nvSpPr>
        <p:spPr>
          <a:xfrm>
            <a:off x="6003050" y="3910210"/>
            <a:ext cx="678000" cy="9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8"/>
          <p:cNvSpPr/>
          <p:nvPr/>
        </p:nvSpPr>
        <p:spPr>
          <a:xfrm>
            <a:off x="6681050" y="4298110"/>
            <a:ext cx="1355700" cy="9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4" name="Google Shape;294;p18"/>
          <p:cNvCxnSpPr/>
          <p:nvPr/>
        </p:nvCxnSpPr>
        <p:spPr>
          <a:xfrm>
            <a:off x="802850" y="1258386"/>
            <a:ext cx="4299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/>
          <p:nvPr>
            <p:ph type="title"/>
          </p:nvPr>
        </p:nvSpPr>
        <p:spPr>
          <a:xfrm>
            <a:off x="638700" y="3415285"/>
            <a:ext cx="7866900" cy="10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4800"/>
              <a:t>palabras</a:t>
            </a:r>
            <a:r>
              <a:rPr b="1" lang="en-US" sz="4800"/>
              <a:t> asombrosas</a:t>
            </a:r>
            <a:endParaRPr b="1" sz="4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sz="4800"/>
          </a:p>
        </p:txBody>
      </p:sp>
      <p:pic>
        <p:nvPicPr>
          <p:cNvPr id="300" name="Google Shape;300;p19"/>
          <p:cNvPicPr preferRelativeResize="0"/>
          <p:nvPr/>
        </p:nvPicPr>
        <p:blipFill rotWithShape="1">
          <a:blip r:embed="rId3">
            <a:alphaModFix/>
          </a:blip>
          <a:srcRect b="0" l="29676" r="29679" t="0"/>
          <a:stretch/>
        </p:blipFill>
        <p:spPr>
          <a:xfrm rot="5400000">
            <a:off x="3460374" y="-1715176"/>
            <a:ext cx="2223252" cy="76577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1" name="Google Shape;301;p19"/>
          <p:cNvCxnSpPr/>
          <p:nvPr/>
        </p:nvCxnSpPr>
        <p:spPr>
          <a:xfrm>
            <a:off x="1030500" y="4491058"/>
            <a:ext cx="7083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286" y="1076624"/>
            <a:ext cx="4637314" cy="36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"/>
          <p:cNvSpPr txBox="1"/>
          <p:nvPr>
            <p:ph type="title"/>
          </p:nvPr>
        </p:nvSpPr>
        <p:spPr>
          <a:xfrm>
            <a:off x="573526" y="351011"/>
            <a:ext cx="6386074" cy="7563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-US" sz="4400">
                <a:solidFill>
                  <a:srgbClr val="181818"/>
                </a:solidFill>
              </a:rPr>
              <a:t>Sejarah IChO &amp; OSN</a:t>
            </a:r>
            <a:endParaRPr sz="4400">
              <a:solidFill>
                <a:srgbClr val="181818"/>
              </a:solidFill>
            </a:endParaRPr>
          </a:p>
        </p:txBody>
      </p:sp>
      <p:sp>
        <p:nvSpPr>
          <p:cNvPr id="125" name="Google Shape;125;p2"/>
          <p:cNvSpPr txBox="1"/>
          <p:nvPr/>
        </p:nvSpPr>
        <p:spPr>
          <a:xfrm>
            <a:off x="473948" y="4695774"/>
            <a:ext cx="5763814" cy="255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sng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https://ichosc.elte.hu/results/country_info.php?country=Indonesia</a:t>
            </a:r>
            <a:r>
              <a:rPr b="0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5181600" y="1940200"/>
            <a:ext cx="611461" cy="75638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8181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"/>
          <p:cNvSpPr txBox="1"/>
          <p:nvPr/>
        </p:nvSpPr>
        <p:spPr>
          <a:xfrm>
            <a:off x="5793061" y="3969810"/>
            <a:ext cx="265753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Partisipasi pertama Indonesia dalam IChO di Montreal, Kanada</a:t>
            </a:r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" name="Google Shape;128;p2"/>
          <p:cNvSpPr txBox="1"/>
          <p:nvPr/>
        </p:nvSpPr>
        <p:spPr>
          <a:xfrm>
            <a:off x="5793061" y="1949725"/>
            <a:ext cx="265753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Award</a:t>
            </a:r>
            <a:r>
              <a:rPr b="0" i="0" lang="en-US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pertama Indonesia dalam IChO di Copenhagen, Denmark</a:t>
            </a:r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" name="Google Shape;129;p2"/>
          <p:cNvSpPr/>
          <p:nvPr/>
        </p:nvSpPr>
        <p:spPr>
          <a:xfrm>
            <a:off x="5181600" y="1126179"/>
            <a:ext cx="611461" cy="75638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8181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"/>
          <p:cNvSpPr txBox="1"/>
          <p:nvPr/>
        </p:nvSpPr>
        <p:spPr>
          <a:xfrm>
            <a:off x="5793061" y="1135704"/>
            <a:ext cx="265753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Medali pertama Indonesia dalam IChO di Mumbai, India</a:t>
            </a:r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" name="Google Shape;131;p2"/>
          <p:cNvSpPr/>
          <p:nvPr/>
        </p:nvSpPr>
        <p:spPr>
          <a:xfrm>
            <a:off x="5181601" y="3956563"/>
            <a:ext cx="611461" cy="75638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8181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0"/>
          <p:cNvSpPr txBox="1"/>
          <p:nvPr>
            <p:ph type="title"/>
          </p:nvPr>
        </p:nvSpPr>
        <p:spPr>
          <a:xfrm>
            <a:off x="720000" y="657685"/>
            <a:ext cx="6070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 sz="2400"/>
              <a:t>lista de</a:t>
            </a:r>
            <a:r>
              <a:rPr lang="en-US" sz="2400"/>
              <a:t> control</a:t>
            </a:r>
            <a:endParaRPr b="1" sz="2400"/>
          </a:p>
        </p:txBody>
      </p:sp>
      <p:graphicFrame>
        <p:nvGraphicFramePr>
          <p:cNvPr id="307" name="Google Shape;307;p20"/>
          <p:cNvGraphicFramePr/>
          <p:nvPr/>
        </p:nvGraphicFramePr>
        <p:xfrm>
          <a:off x="1103175" y="15631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{9C6B115E-56E1-44CD-A10D-045274D37A46}</a:tableStyleId>
              </a:tblPr>
              <a:tblGrid>
                <a:gridCol w="1827125"/>
                <a:gridCol w="1277625"/>
                <a:gridCol w="1277625"/>
                <a:gridCol w="1277625"/>
                <a:gridCol w="1277625"/>
              </a:tblGrid>
              <a:tr h="589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estrategia 1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estrategia 2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estrategia 3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estrategia 4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3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Describe la tarea 1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t/>
                      </a:r>
                      <a:endParaRPr sz="105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t/>
                      </a:r>
                      <a:endParaRPr sz="105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t/>
                      </a:r>
                      <a:endParaRPr sz="105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t/>
                      </a:r>
                      <a:endParaRPr sz="105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Describe la tarea 2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t/>
                      </a:r>
                      <a:endParaRPr sz="105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t/>
                      </a:r>
                      <a:endParaRPr sz="105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t/>
                      </a:r>
                      <a:endParaRPr sz="105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t/>
                      </a:r>
                      <a:endParaRPr sz="105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Describe la tarea 3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t/>
                      </a:r>
                      <a:endParaRPr sz="105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t/>
                      </a:r>
                      <a:endParaRPr sz="105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t/>
                      </a:r>
                      <a:endParaRPr sz="105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t/>
                      </a:r>
                      <a:endParaRPr sz="105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Describe la tarea 4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t/>
                      </a:r>
                      <a:endParaRPr sz="105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t/>
                      </a:r>
                      <a:endParaRPr sz="105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t/>
                      </a:r>
                      <a:endParaRPr sz="105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t/>
                      </a:r>
                      <a:endParaRPr sz="105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Describe la tarea 5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t/>
                      </a:r>
                      <a:endParaRPr sz="105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t/>
                      </a:r>
                      <a:endParaRPr sz="105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t/>
                      </a:r>
                      <a:endParaRPr sz="105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t/>
                      </a:r>
                      <a:endParaRPr sz="105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308" name="Google Shape;308;p20"/>
          <p:cNvGrpSpPr/>
          <p:nvPr/>
        </p:nvGrpSpPr>
        <p:grpSpPr>
          <a:xfrm>
            <a:off x="3480075" y="2317435"/>
            <a:ext cx="134807" cy="134807"/>
            <a:chOff x="3334250" y="2064050"/>
            <a:chExt cx="210900" cy="210900"/>
          </a:xfrm>
        </p:grpSpPr>
        <p:cxnSp>
          <p:nvCxnSpPr>
            <p:cNvPr id="309" name="Google Shape;309;p20"/>
            <p:cNvCxnSpPr/>
            <p:nvPr/>
          </p:nvCxnSpPr>
          <p:spPr>
            <a:xfrm>
              <a:off x="3334250" y="2064050"/>
              <a:ext cx="210900" cy="2109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0" name="Google Shape;310;p20"/>
            <p:cNvCxnSpPr/>
            <p:nvPr/>
          </p:nvCxnSpPr>
          <p:spPr>
            <a:xfrm flipH="1">
              <a:off x="3334250" y="2064050"/>
              <a:ext cx="210900" cy="2109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11" name="Google Shape;311;p20"/>
          <p:cNvSpPr/>
          <p:nvPr/>
        </p:nvSpPr>
        <p:spPr>
          <a:xfrm>
            <a:off x="4751331" y="2317433"/>
            <a:ext cx="189665" cy="134811"/>
          </a:xfrm>
          <a:custGeom>
            <a:rect b="b" l="l" r="r" t="t"/>
            <a:pathLst>
              <a:path extrusionOk="0" h="9860" w="13872">
                <a:moveTo>
                  <a:pt x="0" y="5849"/>
                </a:moveTo>
                <a:lnTo>
                  <a:pt x="4011" y="9860"/>
                </a:lnTo>
                <a:lnTo>
                  <a:pt x="13872" y="0"/>
                </a:lnTo>
              </a:path>
            </a:pathLst>
          </a:cu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0"/>
          <p:cNvSpPr/>
          <p:nvPr/>
        </p:nvSpPr>
        <p:spPr>
          <a:xfrm>
            <a:off x="6021056" y="2317433"/>
            <a:ext cx="189665" cy="134811"/>
          </a:xfrm>
          <a:custGeom>
            <a:rect b="b" l="l" r="r" t="t"/>
            <a:pathLst>
              <a:path extrusionOk="0" h="9860" w="13872">
                <a:moveTo>
                  <a:pt x="0" y="5849"/>
                </a:moveTo>
                <a:lnTo>
                  <a:pt x="4011" y="9860"/>
                </a:lnTo>
                <a:lnTo>
                  <a:pt x="13872" y="0"/>
                </a:lnTo>
              </a:path>
            </a:pathLst>
          </a:cu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0"/>
          <p:cNvSpPr/>
          <p:nvPr/>
        </p:nvSpPr>
        <p:spPr>
          <a:xfrm>
            <a:off x="7305813" y="2317433"/>
            <a:ext cx="189665" cy="134811"/>
          </a:xfrm>
          <a:custGeom>
            <a:rect b="b" l="l" r="r" t="t"/>
            <a:pathLst>
              <a:path extrusionOk="0" h="9860" w="13872">
                <a:moveTo>
                  <a:pt x="0" y="5849"/>
                </a:moveTo>
                <a:lnTo>
                  <a:pt x="4011" y="9860"/>
                </a:lnTo>
                <a:lnTo>
                  <a:pt x="13872" y="0"/>
                </a:lnTo>
              </a:path>
            </a:pathLst>
          </a:cu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4" name="Google Shape;314;p20"/>
          <p:cNvGrpSpPr/>
          <p:nvPr/>
        </p:nvGrpSpPr>
        <p:grpSpPr>
          <a:xfrm>
            <a:off x="4778760" y="2796673"/>
            <a:ext cx="134807" cy="134807"/>
            <a:chOff x="3334250" y="2064050"/>
            <a:chExt cx="210900" cy="210900"/>
          </a:xfrm>
        </p:grpSpPr>
        <p:cxnSp>
          <p:nvCxnSpPr>
            <p:cNvPr id="315" name="Google Shape;315;p20"/>
            <p:cNvCxnSpPr/>
            <p:nvPr/>
          </p:nvCxnSpPr>
          <p:spPr>
            <a:xfrm>
              <a:off x="3334250" y="2064050"/>
              <a:ext cx="210900" cy="2109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6" name="Google Shape;316;p20"/>
            <p:cNvCxnSpPr/>
            <p:nvPr/>
          </p:nvCxnSpPr>
          <p:spPr>
            <a:xfrm flipH="1">
              <a:off x="3334250" y="2064050"/>
              <a:ext cx="210900" cy="2109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17" name="Google Shape;317;p20"/>
          <p:cNvGrpSpPr/>
          <p:nvPr/>
        </p:nvGrpSpPr>
        <p:grpSpPr>
          <a:xfrm>
            <a:off x="6048485" y="2796673"/>
            <a:ext cx="134807" cy="134807"/>
            <a:chOff x="3334250" y="2064050"/>
            <a:chExt cx="210900" cy="210900"/>
          </a:xfrm>
        </p:grpSpPr>
        <p:cxnSp>
          <p:nvCxnSpPr>
            <p:cNvPr id="318" name="Google Shape;318;p20"/>
            <p:cNvCxnSpPr/>
            <p:nvPr/>
          </p:nvCxnSpPr>
          <p:spPr>
            <a:xfrm>
              <a:off x="3334250" y="2064050"/>
              <a:ext cx="210900" cy="2109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9" name="Google Shape;319;p20"/>
            <p:cNvCxnSpPr/>
            <p:nvPr/>
          </p:nvCxnSpPr>
          <p:spPr>
            <a:xfrm flipH="1">
              <a:off x="3334250" y="2064050"/>
              <a:ext cx="210900" cy="2109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20" name="Google Shape;320;p20"/>
          <p:cNvGrpSpPr/>
          <p:nvPr/>
        </p:nvGrpSpPr>
        <p:grpSpPr>
          <a:xfrm>
            <a:off x="6048485" y="3272608"/>
            <a:ext cx="134807" cy="134807"/>
            <a:chOff x="3334250" y="2064050"/>
            <a:chExt cx="210900" cy="210900"/>
          </a:xfrm>
        </p:grpSpPr>
        <p:cxnSp>
          <p:nvCxnSpPr>
            <p:cNvPr id="321" name="Google Shape;321;p20"/>
            <p:cNvCxnSpPr/>
            <p:nvPr/>
          </p:nvCxnSpPr>
          <p:spPr>
            <a:xfrm>
              <a:off x="3334250" y="2064050"/>
              <a:ext cx="210900" cy="2109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2" name="Google Shape;322;p20"/>
            <p:cNvCxnSpPr/>
            <p:nvPr/>
          </p:nvCxnSpPr>
          <p:spPr>
            <a:xfrm flipH="1">
              <a:off x="3334250" y="2064050"/>
              <a:ext cx="210900" cy="2109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23" name="Google Shape;323;p20"/>
          <p:cNvGrpSpPr/>
          <p:nvPr/>
        </p:nvGrpSpPr>
        <p:grpSpPr>
          <a:xfrm>
            <a:off x="4778760" y="3740710"/>
            <a:ext cx="134807" cy="134807"/>
            <a:chOff x="3334250" y="2064050"/>
            <a:chExt cx="210900" cy="210900"/>
          </a:xfrm>
        </p:grpSpPr>
        <p:cxnSp>
          <p:nvCxnSpPr>
            <p:cNvPr id="324" name="Google Shape;324;p20"/>
            <p:cNvCxnSpPr/>
            <p:nvPr/>
          </p:nvCxnSpPr>
          <p:spPr>
            <a:xfrm>
              <a:off x="3334250" y="2064050"/>
              <a:ext cx="210900" cy="2109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5" name="Google Shape;325;p20"/>
            <p:cNvCxnSpPr/>
            <p:nvPr/>
          </p:nvCxnSpPr>
          <p:spPr>
            <a:xfrm flipH="1">
              <a:off x="3334250" y="2064050"/>
              <a:ext cx="210900" cy="2109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26" name="Google Shape;326;p20"/>
          <p:cNvGrpSpPr/>
          <p:nvPr/>
        </p:nvGrpSpPr>
        <p:grpSpPr>
          <a:xfrm>
            <a:off x="3480075" y="4219937"/>
            <a:ext cx="134807" cy="134807"/>
            <a:chOff x="3334250" y="2064050"/>
            <a:chExt cx="210900" cy="210900"/>
          </a:xfrm>
        </p:grpSpPr>
        <p:cxnSp>
          <p:nvCxnSpPr>
            <p:cNvPr id="327" name="Google Shape;327;p20"/>
            <p:cNvCxnSpPr/>
            <p:nvPr/>
          </p:nvCxnSpPr>
          <p:spPr>
            <a:xfrm>
              <a:off x="3334250" y="2064050"/>
              <a:ext cx="210900" cy="2109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8" name="Google Shape;328;p20"/>
            <p:cNvCxnSpPr/>
            <p:nvPr/>
          </p:nvCxnSpPr>
          <p:spPr>
            <a:xfrm flipH="1">
              <a:off x="3334250" y="2064050"/>
              <a:ext cx="210900" cy="2109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29" name="Google Shape;329;p20"/>
          <p:cNvGrpSpPr/>
          <p:nvPr/>
        </p:nvGrpSpPr>
        <p:grpSpPr>
          <a:xfrm>
            <a:off x="7333242" y="4219937"/>
            <a:ext cx="134807" cy="134807"/>
            <a:chOff x="3334250" y="2064050"/>
            <a:chExt cx="210900" cy="210900"/>
          </a:xfrm>
        </p:grpSpPr>
        <p:cxnSp>
          <p:nvCxnSpPr>
            <p:cNvPr id="330" name="Google Shape;330;p20"/>
            <p:cNvCxnSpPr/>
            <p:nvPr/>
          </p:nvCxnSpPr>
          <p:spPr>
            <a:xfrm>
              <a:off x="3334250" y="2064050"/>
              <a:ext cx="210900" cy="2109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1" name="Google Shape;331;p20"/>
            <p:cNvCxnSpPr/>
            <p:nvPr/>
          </p:nvCxnSpPr>
          <p:spPr>
            <a:xfrm flipH="1">
              <a:off x="3334250" y="2064050"/>
              <a:ext cx="210900" cy="2109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32" name="Google Shape;332;p20"/>
          <p:cNvSpPr/>
          <p:nvPr/>
        </p:nvSpPr>
        <p:spPr>
          <a:xfrm>
            <a:off x="7305813" y="2796671"/>
            <a:ext cx="189665" cy="134811"/>
          </a:xfrm>
          <a:custGeom>
            <a:rect b="b" l="l" r="r" t="t"/>
            <a:pathLst>
              <a:path extrusionOk="0" h="9860" w="13872">
                <a:moveTo>
                  <a:pt x="0" y="5849"/>
                </a:moveTo>
                <a:lnTo>
                  <a:pt x="4011" y="9860"/>
                </a:lnTo>
                <a:lnTo>
                  <a:pt x="13872" y="0"/>
                </a:lnTo>
              </a:path>
            </a:pathLst>
          </a:cu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20"/>
          <p:cNvSpPr/>
          <p:nvPr/>
        </p:nvSpPr>
        <p:spPr>
          <a:xfrm>
            <a:off x="7305813" y="3272606"/>
            <a:ext cx="189665" cy="134811"/>
          </a:xfrm>
          <a:custGeom>
            <a:rect b="b" l="l" r="r" t="t"/>
            <a:pathLst>
              <a:path extrusionOk="0" h="9860" w="13872">
                <a:moveTo>
                  <a:pt x="0" y="5849"/>
                </a:moveTo>
                <a:lnTo>
                  <a:pt x="4011" y="9860"/>
                </a:lnTo>
                <a:lnTo>
                  <a:pt x="13872" y="0"/>
                </a:lnTo>
              </a:path>
            </a:pathLst>
          </a:cu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0"/>
          <p:cNvSpPr/>
          <p:nvPr/>
        </p:nvSpPr>
        <p:spPr>
          <a:xfrm>
            <a:off x="7305813" y="3740708"/>
            <a:ext cx="189665" cy="134811"/>
          </a:xfrm>
          <a:custGeom>
            <a:rect b="b" l="l" r="r" t="t"/>
            <a:pathLst>
              <a:path extrusionOk="0" h="9860" w="13872">
                <a:moveTo>
                  <a:pt x="0" y="5849"/>
                </a:moveTo>
                <a:lnTo>
                  <a:pt x="4011" y="9860"/>
                </a:lnTo>
                <a:lnTo>
                  <a:pt x="13872" y="0"/>
                </a:lnTo>
              </a:path>
            </a:pathLst>
          </a:cu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0"/>
          <p:cNvSpPr/>
          <p:nvPr/>
        </p:nvSpPr>
        <p:spPr>
          <a:xfrm>
            <a:off x="3452646" y="2796671"/>
            <a:ext cx="189665" cy="134811"/>
          </a:xfrm>
          <a:custGeom>
            <a:rect b="b" l="l" r="r" t="t"/>
            <a:pathLst>
              <a:path extrusionOk="0" h="9860" w="13872">
                <a:moveTo>
                  <a:pt x="0" y="5849"/>
                </a:moveTo>
                <a:lnTo>
                  <a:pt x="4011" y="9860"/>
                </a:lnTo>
                <a:lnTo>
                  <a:pt x="13872" y="0"/>
                </a:lnTo>
              </a:path>
            </a:pathLst>
          </a:cu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20"/>
          <p:cNvSpPr/>
          <p:nvPr/>
        </p:nvSpPr>
        <p:spPr>
          <a:xfrm>
            <a:off x="3452646" y="3272606"/>
            <a:ext cx="189665" cy="134811"/>
          </a:xfrm>
          <a:custGeom>
            <a:rect b="b" l="l" r="r" t="t"/>
            <a:pathLst>
              <a:path extrusionOk="0" h="9860" w="13872">
                <a:moveTo>
                  <a:pt x="0" y="5849"/>
                </a:moveTo>
                <a:lnTo>
                  <a:pt x="4011" y="9860"/>
                </a:lnTo>
                <a:lnTo>
                  <a:pt x="13872" y="0"/>
                </a:lnTo>
              </a:path>
            </a:pathLst>
          </a:cu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20"/>
          <p:cNvSpPr/>
          <p:nvPr/>
        </p:nvSpPr>
        <p:spPr>
          <a:xfrm>
            <a:off x="3452646" y="3740708"/>
            <a:ext cx="189665" cy="134811"/>
          </a:xfrm>
          <a:custGeom>
            <a:rect b="b" l="l" r="r" t="t"/>
            <a:pathLst>
              <a:path extrusionOk="0" h="9860" w="13872">
                <a:moveTo>
                  <a:pt x="0" y="5849"/>
                </a:moveTo>
                <a:lnTo>
                  <a:pt x="4011" y="9860"/>
                </a:lnTo>
                <a:lnTo>
                  <a:pt x="13872" y="0"/>
                </a:lnTo>
              </a:path>
            </a:pathLst>
          </a:cu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20"/>
          <p:cNvSpPr/>
          <p:nvPr/>
        </p:nvSpPr>
        <p:spPr>
          <a:xfrm>
            <a:off x="4751331" y="3272606"/>
            <a:ext cx="189665" cy="134811"/>
          </a:xfrm>
          <a:custGeom>
            <a:rect b="b" l="l" r="r" t="t"/>
            <a:pathLst>
              <a:path extrusionOk="0" h="9860" w="13872">
                <a:moveTo>
                  <a:pt x="0" y="5849"/>
                </a:moveTo>
                <a:lnTo>
                  <a:pt x="4011" y="9860"/>
                </a:lnTo>
                <a:lnTo>
                  <a:pt x="13872" y="0"/>
                </a:lnTo>
              </a:path>
            </a:pathLst>
          </a:cu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20"/>
          <p:cNvSpPr/>
          <p:nvPr/>
        </p:nvSpPr>
        <p:spPr>
          <a:xfrm>
            <a:off x="4751331" y="4219935"/>
            <a:ext cx="189665" cy="134811"/>
          </a:xfrm>
          <a:custGeom>
            <a:rect b="b" l="l" r="r" t="t"/>
            <a:pathLst>
              <a:path extrusionOk="0" h="9860" w="13872">
                <a:moveTo>
                  <a:pt x="0" y="5849"/>
                </a:moveTo>
                <a:lnTo>
                  <a:pt x="4011" y="9860"/>
                </a:lnTo>
                <a:lnTo>
                  <a:pt x="13872" y="0"/>
                </a:lnTo>
              </a:path>
            </a:pathLst>
          </a:cu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0"/>
          <p:cNvSpPr/>
          <p:nvPr/>
        </p:nvSpPr>
        <p:spPr>
          <a:xfrm>
            <a:off x="6021056" y="3740708"/>
            <a:ext cx="189665" cy="134811"/>
          </a:xfrm>
          <a:custGeom>
            <a:rect b="b" l="l" r="r" t="t"/>
            <a:pathLst>
              <a:path extrusionOk="0" h="9860" w="13872">
                <a:moveTo>
                  <a:pt x="0" y="5849"/>
                </a:moveTo>
                <a:lnTo>
                  <a:pt x="4011" y="9860"/>
                </a:lnTo>
                <a:lnTo>
                  <a:pt x="13872" y="0"/>
                </a:lnTo>
              </a:path>
            </a:pathLst>
          </a:cu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20"/>
          <p:cNvSpPr/>
          <p:nvPr/>
        </p:nvSpPr>
        <p:spPr>
          <a:xfrm>
            <a:off x="6021056" y="4219935"/>
            <a:ext cx="189665" cy="134811"/>
          </a:xfrm>
          <a:custGeom>
            <a:rect b="b" l="l" r="r" t="t"/>
            <a:pathLst>
              <a:path extrusionOk="0" h="9860" w="13872">
                <a:moveTo>
                  <a:pt x="0" y="5849"/>
                </a:moveTo>
                <a:lnTo>
                  <a:pt x="4011" y="9860"/>
                </a:lnTo>
                <a:lnTo>
                  <a:pt x="13872" y="0"/>
                </a:lnTo>
              </a:path>
            </a:pathLst>
          </a:cu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2" name="Google Shape;342;p20"/>
          <p:cNvCxnSpPr/>
          <p:nvPr/>
        </p:nvCxnSpPr>
        <p:spPr>
          <a:xfrm>
            <a:off x="802850" y="1258386"/>
            <a:ext cx="2475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1"/>
          <p:cNvSpPr txBox="1"/>
          <p:nvPr>
            <p:ph type="title"/>
          </p:nvPr>
        </p:nvSpPr>
        <p:spPr>
          <a:xfrm>
            <a:off x="720000" y="689584"/>
            <a:ext cx="6070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400"/>
              <a:t>línea de tiempo </a:t>
            </a:r>
            <a:r>
              <a:rPr b="1" lang="en-US" sz="2400"/>
              <a:t>del proyecto</a:t>
            </a:r>
            <a:endParaRPr b="1" sz="2400"/>
          </a:p>
        </p:txBody>
      </p:sp>
      <p:sp>
        <p:nvSpPr>
          <p:cNvPr id="348" name="Google Shape;348;p21"/>
          <p:cNvSpPr txBox="1"/>
          <p:nvPr/>
        </p:nvSpPr>
        <p:spPr>
          <a:xfrm>
            <a:off x="2198889" y="3287058"/>
            <a:ext cx="1962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fase 2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9" name="Google Shape;349;p21"/>
          <p:cNvSpPr txBox="1"/>
          <p:nvPr/>
        </p:nvSpPr>
        <p:spPr>
          <a:xfrm>
            <a:off x="2198889" y="3693617"/>
            <a:ext cx="1962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Venus tiene un nombre precioso </a:t>
            </a:r>
            <a:endParaRPr b="0" i="0" sz="11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0" name="Google Shape;350;p21"/>
          <p:cNvSpPr txBox="1"/>
          <p:nvPr/>
        </p:nvSpPr>
        <p:spPr>
          <a:xfrm>
            <a:off x="3590830" y="1907076"/>
            <a:ext cx="1962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fase 3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1" name="Google Shape;351;p21"/>
          <p:cNvSpPr txBox="1"/>
          <p:nvPr/>
        </p:nvSpPr>
        <p:spPr>
          <a:xfrm>
            <a:off x="3590830" y="2316982"/>
            <a:ext cx="1962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Saturno es un gigante gaseoso con anillos</a:t>
            </a:r>
            <a:endParaRPr b="0" i="0" sz="11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2" name="Google Shape;352;p21"/>
          <p:cNvSpPr txBox="1"/>
          <p:nvPr/>
        </p:nvSpPr>
        <p:spPr>
          <a:xfrm>
            <a:off x="4987981" y="3287058"/>
            <a:ext cx="1962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fase 4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3" name="Google Shape;353;p21"/>
          <p:cNvSpPr txBox="1"/>
          <p:nvPr/>
        </p:nvSpPr>
        <p:spPr>
          <a:xfrm>
            <a:off x="4987981" y="3693617"/>
            <a:ext cx="1962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Marte es en realidad un lugar frío</a:t>
            </a:r>
            <a:endParaRPr b="0" i="0" sz="11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4" name="Google Shape;354;p21"/>
          <p:cNvSpPr txBox="1"/>
          <p:nvPr/>
        </p:nvSpPr>
        <p:spPr>
          <a:xfrm>
            <a:off x="6382500" y="1907076"/>
            <a:ext cx="1962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fase 5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5" name="Google Shape;355;p21"/>
          <p:cNvSpPr txBox="1"/>
          <p:nvPr/>
        </p:nvSpPr>
        <p:spPr>
          <a:xfrm>
            <a:off x="6382500" y="2316982"/>
            <a:ext cx="1962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Mercurio es el planeta más cercano al Sol </a:t>
            </a:r>
            <a:endParaRPr b="0" i="0" sz="11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56" name="Google Shape;356;p21"/>
          <p:cNvCxnSpPr/>
          <p:nvPr/>
        </p:nvCxnSpPr>
        <p:spPr>
          <a:xfrm>
            <a:off x="3180083" y="3069156"/>
            <a:ext cx="0" cy="14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7" name="Google Shape;357;p21"/>
          <p:cNvCxnSpPr/>
          <p:nvPr/>
        </p:nvCxnSpPr>
        <p:spPr>
          <a:xfrm>
            <a:off x="5969156" y="3069156"/>
            <a:ext cx="0" cy="14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8" name="Google Shape;358;p21"/>
          <p:cNvCxnSpPr/>
          <p:nvPr/>
        </p:nvCxnSpPr>
        <p:spPr>
          <a:xfrm>
            <a:off x="802850" y="1290285"/>
            <a:ext cx="4796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9" name="Google Shape;359;p21"/>
          <p:cNvSpPr txBox="1"/>
          <p:nvPr/>
        </p:nvSpPr>
        <p:spPr>
          <a:xfrm>
            <a:off x="799200" y="1907076"/>
            <a:ext cx="1962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fase 1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0" name="Google Shape;360;p21"/>
          <p:cNvSpPr txBox="1"/>
          <p:nvPr/>
        </p:nvSpPr>
        <p:spPr>
          <a:xfrm>
            <a:off x="799200" y="2316982"/>
            <a:ext cx="1962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Neptuno es el planeta más lejano del Sol </a:t>
            </a:r>
            <a:endParaRPr b="0" i="0" sz="11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61" name="Google Shape;361;p21"/>
          <p:cNvCxnSpPr>
            <a:stCxn id="351" idx="2"/>
            <a:endCxn id="348" idx="0"/>
          </p:cNvCxnSpPr>
          <p:nvPr/>
        </p:nvCxnSpPr>
        <p:spPr>
          <a:xfrm rot="5400000">
            <a:off x="3633280" y="2348482"/>
            <a:ext cx="485400" cy="1392000"/>
          </a:xfrm>
          <a:prstGeom prst="bentConnector3">
            <a:avLst>
              <a:gd fmla="val 49987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2" name="Google Shape;362;p21"/>
          <p:cNvCxnSpPr>
            <a:stCxn id="360" idx="2"/>
            <a:endCxn id="348" idx="0"/>
          </p:cNvCxnSpPr>
          <p:nvPr/>
        </p:nvCxnSpPr>
        <p:spPr>
          <a:xfrm flipH="1" rot="-5400000">
            <a:off x="2237550" y="2344582"/>
            <a:ext cx="485400" cy="1399800"/>
          </a:xfrm>
          <a:prstGeom prst="bentConnector3">
            <a:avLst>
              <a:gd fmla="val 49987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3" name="Google Shape;363;p21"/>
          <p:cNvCxnSpPr>
            <a:stCxn id="352" idx="0"/>
            <a:endCxn id="351" idx="2"/>
          </p:cNvCxnSpPr>
          <p:nvPr/>
        </p:nvCxnSpPr>
        <p:spPr>
          <a:xfrm flipH="1" rot="5400000">
            <a:off x="5027881" y="2345808"/>
            <a:ext cx="485400" cy="1397100"/>
          </a:xfrm>
          <a:prstGeom prst="bentConnector3">
            <a:avLst>
              <a:gd fmla="val 49987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4" name="Google Shape;364;p21"/>
          <p:cNvCxnSpPr>
            <a:stCxn id="352" idx="0"/>
            <a:endCxn id="355" idx="2"/>
          </p:cNvCxnSpPr>
          <p:nvPr/>
        </p:nvCxnSpPr>
        <p:spPr>
          <a:xfrm rot="-5400000">
            <a:off x="6423631" y="2347158"/>
            <a:ext cx="485400" cy="1394400"/>
          </a:xfrm>
          <a:prstGeom prst="bentConnector3">
            <a:avLst>
              <a:gd fmla="val 49987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22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7250" y="1746867"/>
            <a:ext cx="3669051" cy="1837751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2"/>
          <p:cNvSpPr txBox="1"/>
          <p:nvPr>
            <p:ph type="title"/>
          </p:nvPr>
        </p:nvSpPr>
        <p:spPr>
          <a:xfrm>
            <a:off x="720000" y="700217"/>
            <a:ext cx="6070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 sz="2400"/>
              <a:t>tablero</a:t>
            </a:r>
            <a:r>
              <a:rPr lang="en-US" sz="2400"/>
              <a:t> kpi</a:t>
            </a:r>
            <a:endParaRPr sz="2400"/>
          </a:p>
        </p:txBody>
      </p:sp>
      <p:cxnSp>
        <p:nvCxnSpPr>
          <p:cNvPr id="371" name="Google Shape;371;p22"/>
          <p:cNvCxnSpPr/>
          <p:nvPr/>
        </p:nvCxnSpPr>
        <p:spPr>
          <a:xfrm>
            <a:off x="802850" y="1300918"/>
            <a:ext cx="1826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2" name="Google Shape;372;p22"/>
          <p:cNvSpPr txBox="1"/>
          <p:nvPr/>
        </p:nvSpPr>
        <p:spPr>
          <a:xfrm>
            <a:off x="687244" y="3704463"/>
            <a:ext cx="3576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Sigue el enlace del gráfico para modificar sus datos y luego pega el nuevo aquí. </a:t>
            </a:r>
            <a:r>
              <a:rPr b="1" i="0" lang="en-US" sz="1050" u="none" cap="none" strike="noStrike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Para más información, clic aquí</a:t>
            </a:r>
            <a:endParaRPr b="0" i="0" sz="105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3" name="Google Shape;373;p22"/>
          <p:cNvSpPr txBox="1"/>
          <p:nvPr/>
        </p:nvSpPr>
        <p:spPr>
          <a:xfrm>
            <a:off x="4495550" y="1642711"/>
            <a:ext cx="1805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100%</a:t>
            </a:r>
            <a:endParaRPr b="0" i="0" sz="2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4" name="Google Shape;374;p22"/>
          <p:cNvSpPr txBox="1"/>
          <p:nvPr/>
        </p:nvSpPr>
        <p:spPr>
          <a:xfrm>
            <a:off x="4495550" y="2234126"/>
            <a:ext cx="1826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Nuevos seguidores en Linkedin</a:t>
            </a:r>
            <a:endParaRPr b="0" i="0" sz="11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5" name="Google Shape;375;p22"/>
          <p:cNvSpPr txBox="1"/>
          <p:nvPr/>
        </p:nvSpPr>
        <p:spPr>
          <a:xfrm>
            <a:off x="4495550" y="3203699"/>
            <a:ext cx="1805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500+</a:t>
            </a:r>
            <a:endParaRPr b="0" i="0" sz="2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6" name="Google Shape;376;p22"/>
          <p:cNvSpPr txBox="1"/>
          <p:nvPr/>
        </p:nvSpPr>
        <p:spPr>
          <a:xfrm>
            <a:off x="4495550" y="3794387"/>
            <a:ext cx="18264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Nuevos seguidores en Facebook</a:t>
            </a:r>
            <a:endParaRPr b="0" i="0" sz="11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7" name="Google Shape;377;p22"/>
          <p:cNvSpPr txBox="1"/>
          <p:nvPr/>
        </p:nvSpPr>
        <p:spPr>
          <a:xfrm>
            <a:off x="6478600" y="1642698"/>
            <a:ext cx="1805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40%</a:t>
            </a:r>
            <a:endParaRPr b="0" i="0" sz="2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8" name="Google Shape;378;p22"/>
          <p:cNvSpPr txBox="1"/>
          <p:nvPr/>
        </p:nvSpPr>
        <p:spPr>
          <a:xfrm>
            <a:off x="6478600" y="2234146"/>
            <a:ext cx="1826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Nuevos seguidores en Instagram</a:t>
            </a:r>
            <a:endParaRPr b="0" i="0" sz="11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79" name="Google Shape;379;p22"/>
          <p:cNvCxnSpPr/>
          <p:nvPr/>
        </p:nvCxnSpPr>
        <p:spPr>
          <a:xfrm>
            <a:off x="4607467" y="2232374"/>
            <a:ext cx="13839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0" name="Google Shape;380;p22"/>
          <p:cNvCxnSpPr/>
          <p:nvPr/>
        </p:nvCxnSpPr>
        <p:spPr>
          <a:xfrm>
            <a:off x="6583400" y="2232374"/>
            <a:ext cx="13839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1" name="Google Shape;381;p22"/>
          <p:cNvSpPr txBox="1"/>
          <p:nvPr/>
        </p:nvSpPr>
        <p:spPr>
          <a:xfrm>
            <a:off x="6478600" y="3203699"/>
            <a:ext cx="1805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600+</a:t>
            </a:r>
            <a:endParaRPr b="0" i="0" sz="2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2" name="Google Shape;382;p22"/>
          <p:cNvSpPr txBox="1"/>
          <p:nvPr/>
        </p:nvSpPr>
        <p:spPr>
          <a:xfrm>
            <a:off x="6478600" y="3795338"/>
            <a:ext cx="18264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Nuevos seguidores en Tik Tok</a:t>
            </a:r>
            <a:endParaRPr b="0" i="0" sz="11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83" name="Google Shape;383;p22"/>
          <p:cNvCxnSpPr/>
          <p:nvPr/>
        </p:nvCxnSpPr>
        <p:spPr>
          <a:xfrm>
            <a:off x="4607467" y="3781033"/>
            <a:ext cx="13839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4" name="Google Shape;384;p22"/>
          <p:cNvCxnSpPr/>
          <p:nvPr/>
        </p:nvCxnSpPr>
        <p:spPr>
          <a:xfrm>
            <a:off x="6583400" y="3781033"/>
            <a:ext cx="13839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3"/>
          <p:cNvSpPr txBox="1"/>
          <p:nvPr>
            <p:ph type="title"/>
          </p:nvPr>
        </p:nvSpPr>
        <p:spPr>
          <a:xfrm>
            <a:off x="720000" y="689584"/>
            <a:ext cx="6070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 sz="2400"/>
              <a:t>tablero</a:t>
            </a:r>
            <a:r>
              <a:rPr lang="en-US" sz="2400"/>
              <a:t> kpi</a:t>
            </a:r>
            <a:endParaRPr b="1" sz="2400"/>
          </a:p>
        </p:txBody>
      </p:sp>
      <p:grpSp>
        <p:nvGrpSpPr>
          <p:cNvPr id="390" name="Google Shape;390;p23"/>
          <p:cNvGrpSpPr/>
          <p:nvPr/>
        </p:nvGrpSpPr>
        <p:grpSpPr>
          <a:xfrm>
            <a:off x="3126854" y="1741532"/>
            <a:ext cx="5152417" cy="2690888"/>
            <a:chOff x="233350" y="949250"/>
            <a:chExt cx="7137300" cy="3802300"/>
          </a:xfrm>
        </p:grpSpPr>
        <p:sp>
          <p:nvSpPr>
            <p:cNvPr id="391" name="Google Shape;391;p23"/>
            <p:cNvSpPr/>
            <p:nvPr/>
          </p:nvSpPr>
          <p:spPr>
            <a:xfrm>
              <a:off x="4428450" y="2808675"/>
              <a:ext cx="1478900" cy="330100"/>
            </a:xfrm>
            <a:custGeom>
              <a:rect b="b" l="l" r="r" t="t"/>
              <a:pathLst>
                <a:path extrusionOk="0" h="13204" w="59156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3"/>
            <p:cNvSpPr/>
            <p:nvPr/>
          </p:nvSpPr>
          <p:spPr>
            <a:xfrm>
              <a:off x="2909400" y="1076125"/>
              <a:ext cx="4118650" cy="3109225"/>
            </a:xfrm>
            <a:custGeom>
              <a:rect b="b" l="l" r="r" t="t"/>
              <a:pathLst>
                <a:path extrusionOk="0" h="124369" w="164746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3"/>
            <p:cNvSpPr/>
            <p:nvPr/>
          </p:nvSpPr>
          <p:spPr>
            <a:xfrm>
              <a:off x="5913800" y="3523050"/>
              <a:ext cx="1109075" cy="813875"/>
            </a:xfrm>
            <a:custGeom>
              <a:rect b="b" l="l" r="r" t="t"/>
              <a:pathLst>
                <a:path extrusionOk="0" h="32555" w="44363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3"/>
            <p:cNvSpPr/>
            <p:nvPr/>
          </p:nvSpPr>
          <p:spPr>
            <a:xfrm>
              <a:off x="6442175" y="3238700"/>
              <a:ext cx="571625" cy="311800"/>
            </a:xfrm>
            <a:custGeom>
              <a:rect b="b" l="l" r="r" t="t"/>
              <a:pathLst>
                <a:path extrusionOk="0" h="12472" w="22865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3"/>
            <p:cNvSpPr/>
            <p:nvPr/>
          </p:nvSpPr>
          <p:spPr>
            <a:xfrm>
              <a:off x="5898675" y="3029225"/>
              <a:ext cx="282150" cy="318450"/>
            </a:xfrm>
            <a:custGeom>
              <a:rect b="b" l="l" r="r" t="t"/>
              <a:pathLst>
                <a:path extrusionOk="0" h="12738" w="11286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3"/>
            <p:cNvSpPr/>
            <p:nvPr/>
          </p:nvSpPr>
          <p:spPr>
            <a:xfrm>
              <a:off x="5544400" y="3065225"/>
              <a:ext cx="541800" cy="430700"/>
            </a:xfrm>
            <a:custGeom>
              <a:rect b="b" l="l" r="r" t="t"/>
              <a:pathLst>
                <a:path extrusionOk="0" h="17228" w="21672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3"/>
            <p:cNvSpPr/>
            <p:nvPr/>
          </p:nvSpPr>
          <p:spPr>
            <a:xfrm>
              <a:off x="4388700" y="3530600"/>
              <a:ext cx="227275" cy="395425"/>
            </a:xfrm>
            <a:custGeom>
              <a:rect b="b" l="l" r="r" t="t"/>
              <a:pathLst>
                <a:path extrusionOk="0" h="15817" w="9091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3"/>
            <p:cNvSpPr/>
            <p:nvPr/>
          </p:nvSpPr>
          <p:spPr>
            <a:xfrm>
              <a:off x="6438300" y="1893850"/>
              <a:ext cx="267450" cy="418275"/>
            </a:xfrm>
            <a:custGeom>
              <a:rect b="b" l="l" r="r" t="t"/>
              <a:pathLst>
                <a:path extrusionOk="0" h="16731" w="10698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3"/>
            <p:cNvSpPr/>
            <p:nvPr/>
          </p:nvSpPr>
          <p:spPr>
            <a:xfrm>
              <a:off x="6901875" y="4220725"/>
              <a:ext cx="468775" cy="354550"/>
            </a:xfrm>
            <a:custGeom>
              <a:rect b="b" l="l" r="r" t="t"/>
              <a:pathLst>
                <a:path extrusionOk="0" h="14182" w="18751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3"/>
            <p:cNvSpPr/>
            <p:nvPr/>
          </p:nvSpPr>
          <p:spPr>
            <a:xfrm>
              <a:off x="6306100" y="2654825"/>
              <a:ext cx="232875" cy="385425"/>
            </a:xfrm>
            <a:custGeom>
              <a:rect b="b" l="l" r="r" t="t"/>
              <a:pathLst>
                <a:path extrusionOk="0" h="15417" w="9315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3"/>
            <p:cNvSpPr/>
            <p:nvPr/>
          </p:nvSpPr>
          <p:spPr>
            <a:xfrm>
              <a:off x="6139750" y="3178550"/>
              <a:ext cx="185375" cy="227425"/>
            </a:xfrm>
            <a:custGeom>
              <a:rect b="b" l="l" r="r" t="t"/>
              <a:pathLst>
                <a:path extrusionOk="0" h="9097" w="7415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3"/>
            <p:cNvSpPr/>
            <p:nvPr/>
          </p:nvSpPr>
          <p:spPr>
            <a:xfrm>
              <a:off x="4320000" y="1079225"/>
              <a:ext cx="260125" cy="163000"/>
            </a:xfrm>
            <a:custGeom>
              <a:rect b="b" l="l" r="r" t="t"/>
              <a:pathLst>
                <a:path extrusionOk="0" h="6520" w="10405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3"/>
            <p:cNvSpPr/>
            <p:nvPr/>
          </p:nvSpPr>
          <p:spPr>
            <a:xfrm>
              <a:off x="3605850" y="1017225"/>
              <a:ext cx="246275" cy="88775"/>
            </a:xfrm>
            <a:custGeom>
              <a:rect b="b" l="l" r="r" t="t"/>
              <a:pathLst>
                <a:path extrusionOk="0" h="3551" w="9851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3"/>
            <p:cNvSpPr/>
            <p:nvPr/>
          </p:nvSpPr>
          <p:spPr>
            <a:xfrm>
              <a:off x="3161275" y="1612775"/>
              <a:ext cx="115825" cy="115825"/>
            </a:xfrm>
            <a:custGeom>
              <a:rect b="b" l="l" r="r" t="t"/>
              <a:pathLst>
                <a:path extrusionOk="0" h="4633" w="4633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3"/>
            <p:cNvSpPr/>
            <p:nvPr/>
          </p:nvSpPr>
          <p:spPr>
            <a:xfrm>
              <a:off x="6082850" y="3458350"/>
              <a:ext cx="215350" cy="82375"/>
            </a:xfrm>
            <a:custGeom>
              <a:rect b="b" l="l" r="r" t="t"/>
              <a:pathLst>
                <a:path extrusionOk="0" h="3295" w="8614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3"/>
            <p:cNvSpPr/>
            <p:nvPr/>
          </p:nvSpPr>
          <p:spPr>
            <a:xfrm>
              <a:off x="5726825" y="1103850"/>
              <a:ext cx="262175" cy="54825"/>
            </a:xfrm>
            <a:custGeom>
              <a:rect b="b" l="l" r="r" t="t"/>
              <a:pathLst>
                <a:path extrusionOk="0" h="2193" w="10487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3"/>
            <p:cNvSpPr/>
            <p:nvPr/>
          </p:nvSpPr>
          <p:spPr>
            <a:xfrm>
              <a:off x="6497925" y="4391525"/>
              <a:ext cx="125725" cy="97375"/>
            </a:xfrm>
            <a:custGeom>
              <a:rect b="b" l="l" r="r" t="t"/>
              <a:pathLst>
                <a:path extrusionOk="0" h="3895" w="5029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3"/>
            <p:cNvSpPr/>
            <p:nvPr/>
          </p:nvSpPr>
          <p:spPr>
            <a:xfrm>
              <a:off x="5334875" y="2906300"/>
              <a:ext cx="82100" cy="128050"/>
            </a:xfrm>
            <a:custGeom>
              <a:rect b="b" l="l" r="r" t="t"/>
              <a:pathLst>
                <a:path extrusionOk="0" h="5122" w="3284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3"/>
            <p:cNvSpPr/>
            <p:nvPr/>
          </p:nvSpPr>
          <p:spPr>
            <a:xfrm>
              <a:off x="4869125" y="997550"/>
              <a:ext cx="160750" cy="66150"/>
            </a:xfrm>
            <a:custGeom>
              <a:rect b="b" l="l" r="r" t="t"/>
              <a:pathLst>
                <a:path extrusionOk="0" h="2646" w="643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3"/>
            <p:cNvSpPr/>
            <p:nvPr/>
          </p:nvSpPr>
          <p:spPr>
            <a:xfrm>
              <a:off x="3763550" y="998475"/>
              <a:ext cx="117975" cy="55725"/>
            </a:xfrm>
            <a:custGeom>
              <a:rect b="b" l="l" r="r" t="t"/>
              <a:pathLst>
                <a:path extrusionOk="0" h="2229" w="4719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3"/>
            <p:cNvSpPr/>
            <p:nvPr/>
          </p:nvSpPr>
          <p:spPr>
            <a:xfrm>
              <a:off x="6244750" y="3463175"/>
              <a:ext cx="127900" cy="76650"/>
            </a:xfrm>
            <a:custGeom>
              <a:rect b="b" l="l" r="r" t="t"/>
              <a:pathLst>
                <a:path extrusionOk="0" h="3066" w="5116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3"/>
            <p:cNvSpPr/>
            <p:nvPr/>
          </p:nvSpPr>
          <p:spPr>
            <a:xfrm>
              <a:off x="6286725" y="2464325"/>
              <a:ext cx="67775" cy="93850"/>
            </a:xfrm>
            <a:custGeom>
              <a:rect b="b" l="l" r="r" t="t"/>
              <a:pathLst>
                <a:path extrusionOk="0" h="3754" w="2711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3"/>
            <p:cNvSpPr/>
            <p:nvPr/>
          </p:nvSpPr>
          <p:spPr>
            <a:xfrm>
              <a:off x="6279300" y="2861375"/>
              <a:ext cx="75625" cy="97275"/>
            </a:xfrm>
            <a:custGeom>
              <a:rect b="b" l="l" r="r" t="t"/>
              <a:pathLst>
                <a:path extrusionOk="0" h="3891" w="3025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3"/>
            <p:cNvSpPr/>
            <p:nvPr/>
          </p:nvSpPr>
          <p:spPr>
            <a:xfrm>
              <a:off x="4145025" y="994975"/>
              <a:ext cx="111500" cy="47325"/>
            </a:xfrm>
            <a:custGeom>
              <a:rect b="b" l="l" r="r" t="t"/>
              <a:pathLst>
                <a:path extrusionOk="0" h="1893" w="446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3"/>
            <p:cNvSpPr/>
            <p:nvPr/>
          </p:nvSpPr>
          <p:spPr>
            <a:xfrm>
              <a:off x="7213625" y="3803350"/>
              <a:ext cx="74075" cy="80050"/>
            </a:xfrm>
            <a:custGeom>
              <a:rect b="b" l="l" r="r" t="t"/>
              <a:pathLst>
                <a:path extrusionOk="0" h="3202" w="2963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6542025" y="3118350"/>
              <a:ext cx="66075" cy="79800"/>
            </a:xfrm>
            <a:custGeom>
              <a:rect b="b" l="l" r="r" t="t"/>
              <a:pathLst>
                <a:path extrusionOk="0" h="3192" w="2643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4278100" y="987200"/>
              <a:ext cx="87225" cy="50150"/>
            </a:xfrm>
            <a:custGeom>
              <a:rect b="b" l="l" r="r" t="t"/>
              <a:pathLst>
                <a:path extrusionOk="0" h="2006" w="3489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3"/>
            <p:cNvSpPr/>
            <p:nvPr/>
          </p:nvSpPr>
          <p:spPr>
            <a:xfrm>
              <a:off x="6595650" y="1204100"/>
              <a:ext cx="81075" cy="41800"/>
            </a:xfrm>
            <a:custGeom>
              <a:rect b="b" l="l" r="r" t="t"/>
              <a:pathLst>
                <a:path extrusionOk="0" h="1672" w="3243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3"/>
            <p:cNvSpPr/>
            <p:nvPr/>
          </p:nvSpPr>
          <p:spPr>
            <a:xfrm>
              <a:off x="5040350" y="1034625"/>
              <a:ext cx="81550" cy="46975"/>
            </a:xfrm>
            <a:custGeom>
              <a:rect b="b" l="l" r="r" t="t"/>
              <a:pathLst>
                <a:path extrusionOk="0" h="1879" w="3262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3"/>
            <p:cNvSpPr/>
            <p:nvPr/>
          </p:nvSpPr>
          <p:spPr>
            <a:xfrm>
              <a:off x="6380950" y="3302475"/>
              <a:ext cx="77800" cy="40225"/>
            </a:xfrm>
            <a:custGeom>
              <a:rect b="b" l="l" r="r" t="t"/>
              <a:pathLst>
                <a:path extrusionOk="0" h="1609" w="3112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3"/>
            <p:cNvSpPr/>
            <p:nvPr/>
          </p:nvSpPr>
          <p:spPr>
            <a:xfrm>
              <a:off x="4384825" y="996700"/>
              <a:ext cx="62025" cy="39775"/>
            </a:xfrm>
            <a:custGeom>
              <a:rect b="b" l="l" r="r" t="t"/>
              <a:pathLst>
                <a:path extrusionOk="0" h="1591" w="2481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3"/>
            <p:cNvSpPr/>
            <p:nvPr/>
          </p:nvSpPr>
          <p:spPr>
            <a:xfrm>
              <a:off x="2100625" y="1004500"/>
              <a:ext cx="520200" cy="95050"/>
            </a:xfrm>
            <a:custGeom>
              <a:rect b="b" l="l" r="r" t="t"/>
              <a:pathLst>
                <a:path extrusionOk="0" h="3802" w="20808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3"/>
            <p:cNvSpPr/>
            <p:nvPr/>
          </p:nvSpPr>
          <p:spPr>
            <a:xfrm>
              <a:off x="233350" y="949250"/>
              <a:ext cx="3232550" cy="3802300"/>
            </a:xfrm>
            <a:custGeom>
              <a:rect b="b" l="l" r="r" t="t"/>
              <a:pathLst>
                <a:path extrusionOk="0" h="152092" w="129302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3"/>
            <p:cNvSpPr/>
            <p:nvPr/>
          </p:nvSpPr>
          <p:spPr>
            <a:xfrm>
              <a:off x="1581325" y="1051125"/>
              <a:ext cx="283000" cy="91675"/>
            </a:xfrm>
            <a:custGeom>
              <a:rect b="b" l="l" r="r" t="t"/>
              <a:pathLst>
                <a:path extrusionOk="0" h="3667" w="1132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3"/>
            <p:cNvSpPr/>
            <p:nvPr/>
          </p:nvSpPr>
          <p:spPr>
            <a:xfrm>
              <a:off x="3144425" y="1319375"/>
              <a:ext cx="213450" cy="95575"/>
            </a:xfrm>
            <a:custGeom>
              <a:rect b="b" l="l" r="r" t="t"/>
              <a:pathLst>
                <a:path extrusionOk="0" h="3823" w="8538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3"/>
            <p:cNvSpPr/>
            <p:nvPr/>
          </p:nvSpPr>
          <p:spPr>
            <a:xfrm>
              <a:off x="1453000" y="2509000"/>
              <a:ext cx="263575" cy="113100"/>
            </a:xfrm>
            <a:custGeom>
              <a:rect b="b" l="l" r="r" t="t"/>
              <a:pathLst>
                <a:path extrusionOk="0" h="4524" w="10543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3"/>
            <p:cNvSpPr/>
            <p:nvPr/>
          </p:nvSpPr>
          <p:spPr>
            <a:xfrm>
              <a:off x="1880725" y="1020350"/>
              <a:ext cx="162025" cy="112025"/>
            </a:xfrm>
            <a:custGeom>
              <a:rect b="b" l="l" r="r" t="t"/>
              <a:pathLst>
                <a:path extrusionOk="0" h="4481" w="6481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3"/>
            <p:cNvSpPr/>
            <p:nvPr/>
          </p:nvSpPr>
          <p:spPr>
            <a:xfrm>
              <a:off x="1688900" y="2603450"/>
              <a:ext cx="165050" cy="73950"/>
            </a:xfrm>
            <a:custGeom>
              <a:rect b="b" l="l" r="r" t="t"/>
              <a:pathLst>
                <a:path extrusionOk="0" h="2958" w="6602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3"/>
            <p:cNvSpPr/>
            <p:nvPr/>
          </p:nvSpPr>
          <p:spPr>
            <a:xfrm>
              <a:off x="1922200" y="1344925"/>
              <a:ext cx="129625" cy="64525"/>
            </a:xfrm>
            <a:custGeom>
              <a:rect b="b" l="l" r="r" t="t"/>
              <a:pathLst>
                <a:path extrusionOk="0" h="2581" w="5185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3"/>
            <p:cNvSpPr/>
            <p:nvPr/>
          </p:nvSpPr>
          <p:spPr>
            <a:xfrm>
              <a:off x="1787825" y="1030550"/>
              <a:ext cx="94250" cy="44825"/>
            </a:xfrm>
            <a:custGeom>
              <a:rect b="b" l="l" r="r" t="t"/>
              <a:pathLst>
                <a:path extrusionOk="0" h="1793" w="377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3"/>
            <p:cNvSpPr/>
            <p:nvPr/>
          </p:nvSpPr>
          <p:spPr>
            <a:xfrm>
              <a:off x="1870350" y="2639275"/>
              <a:ext cx="59225" cy="44325"/>
            </a:xfrm>
            <a:custGeom>
              <a:rect b="b" l="l" r="r" t="t"/>
              <a:pathLst>
                <a:path extrusionOk="0" h="1773" w="2369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3"/>
            <p:cNvSpPr/>
            <p:nvPr/>
          </p:nvSpPr>
          <p:spPr>
            <a:xfrm>
              <a:off x="2264800" y="4630125"/>
              <a:ext cx="62675" cy="39225"/>
            </a:xfrm>
            <a:custGeom>
              <a:rect b="b" l="l" r="r" t="t"/>
              <a:pathLst>
                <a:path extrusionOk="0" h="1569" w="2507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3"/>
            <p:cNvSpPr/>
            <p:nvPr/>
          </p:nvSpPr>
          <p:spPr>
            <a:xfrm>
              <a:off x="1604225" y="2645350"/>
              <a:ext cx="56175" cy="38275"/>
            </a:xfrm>
            <a:custGeom>
              <a:rect b="b" l="l" r="r" t="t"/>
              <a:pathLst>
                <a:path extrusionOk="0" h="1531" w="2247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3"/>
            <p:cNvSpPr/>
            <p:nvPr/>
          </p:nvSpPr>
          <p:spPr>
            <a:xfrm>
              <a:off x="7045475" y="3384250"/>
              <a:ext cx="47375" cy="53550"/>
            </a:xfrm>
            <a:custGeom>
              <a:rect b="b" l="l" r="r" t="t"/>
              <a:pathLst>
                <a:path extrusionOk="0" h="2142" w="1895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4291500" y="1250400"/>
              <a:ext cx="54900" cy="37900"/>
            </a:xfrm>
            <a:custGeom>
              <a:rect b="b" l="l" r="r" t="t"/>
              <a:pathLst>
                <a:path extrusionOk="0" h="1516" w="2196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3"/>
            <p:cNvSpPr/>
            <p:nvPr/>
          </p:nvSpPr>
          <p:spPr>
            <a:xfrm>
              <a:off x="6323375" y="3314875"/>
              <a:ext cx="50125" cy="37325"/>
            </a:xfrm>
            <a:custGeom>
              <a:rect b="b" l="l" r="r" t="t"/>
              <a:pathLst>
                <a:path extrusionOk="0" h="1493" w="2005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3"/>
            <p:cNvSpPr/>
            <p:nvPr/>
          </p:nvSpPr>
          <p:spPr>
            <a:xfrm>
              <a:off x="6680225" y="1890750"/>
              <a:ext cx="46075" cy="42200"/>
            </a:xfrm>
            <a:custGeom>
              <a:rect b="b" l="l" r="r" t="t"/>
              <a:pathLst>
                <a:path extrusionOk="0" h="1688" w="1843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3550975" y="1955400"/>
              <a:ext cx="53600" cy="126175"/>
            </a:xfrm>
            <a:custGeom>
              <a:rect b="b" l="l" r="r" t="t"/>
              <a:pathLst>
                <a:path extrusionOk="0" h="5047" w="2144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3"/>
            <p:cNvSpPr/>
            <p:nvPr/>
          </p:nvSpPr>
          <p:spPr>
            <a:xfrm>
              <a:off x="3910000" y="2161475"/>
              <a:ext cx="93775" cy="45400"/>
            </a:xfrm>
            <a:custGeom>
              <a:rect b="b" l="l" r="r" t="t"/>
              <a:pathLst>
                <a:path extrusionOk="0" h="1816" w="3751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3"/>
            <p:cNvSpPr/>
            <p:nvPr/>
          </p:nvSpPr>
          <p:spPr>
            <a:xfrm>
              <a:off x="4125600" y="2173875"/>
              <a:ext cx="50575" cy="37600"/>
            </a:xfrm>
            <a:custGeom>
              <a:rect b="b" l="l" r="r" t="t"/>
              <a:pathLst>
                <a:path extrusionOk="0" h="1504" w="2023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3415775" y="2038325"/>
              <a:ext cx="44925" cy="38175"/>
            </a:xfrm>
            <a:custGeom>
              <a:rect b="b" l="l" r="r" t="t"/>
              <a:pathLst>
                <a:path extrusionOk="0" h="1527" w="1797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42" name="Google Shape;442;p23"/>
          <p:cNvCxnSpPr/>
          <p:nvPr/>
        </p:nvCxnSpPr>
        <p:spPr>
          <a:xfrm>
            <a:off x="802850" y="1240709"/>
            <a:ext cx="1826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3" name="Google Shape;443;p23"/>
          <p:cNvSpPr txBox="1"/>
          <p:nvPr/>
        </p:nvSpPr>
        <p:spPr>
          <a:xfrm>
            <a:off x="886029" y="2538416"/>
            <a:ext cx="1805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mercurio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4" name="Google Shape;444;p23"/>
          <p:cNvSpPr txBox="1"/>
          <p:nvPr/>
        </p:nvSpPr>
        <p:spPr>
          <a:xfrm>
            <a:off x="864729" y="2943936"/>
            <a:ext cx="1826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Mercurio es el planeta más cercano</a:t>
            </a:r>
            <a:endParaRPr b="0" i="0" sz="11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5" name="Google Shape;445;p23"/>
          <p:cNvSpPr txBox="1"/>
          <p:nvPr/>
        </p:nvSpPr>
        <p:spPr>
          <a:xfrm>
            <a:off x="886029" y="3574066"/>
            <a:ext cx="1805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saturno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6" name="Google Shape;446;p23"/>
          <p:cNvSpPr txBox="1"/>
          <p:nvPr/>
        </p:nvSpPr>
        <p:spPr>
          <a:xfrm>
            <a:off x="864729" y="3978859"/>
            <a:ext cx="1826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Aunque sea rojo, Marte es muy frío</a:t>
            </a:r>
            <a:endParaRPr b="0" i="0" sz="11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7" name="Google Shape;447;p23"/>
          <p:cNvSpPr txBox="1"/>
          <p:nvPr/>
        </p:nvSpPr>
        <p:spPr>
          <a:xfrm>
            <a:off x="886029" y="1502778"/>
            <a:ext cx="1805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venus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8" name="Google Shape;448;p23"/>
          <p:cNvSpPr txBox="1"/>
          <p:nvPr/>
        </p:nvSpPr>
        <p:spPr>
          <a:xfrm>
            <a:off x="864729" y="1908309"/>
            <a:ext cx="1826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Venus tiene un nombre precioso</a:t>
            </a:r>
            <a:endParaRPr b="0" i="0" sz="11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49" name="Google Shape;449;p23"/>
          <p:cNvCxnSpPr>
            <a:stCxn id="447" idx="3"/>
          </p:cNvCxnSpPr>
          <p:nvPr/>
        </p:nvCxnSpPr>
        <p:spPr>
          <a:xfrm>
            <a:off x="2691129" y="1766628"/>
            <a:ext cx="1093200" cy="5907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0" name="Google Shape;450;p23"/>
          <p:cNvCxnSpPr>
            <a:stCxn id="443" idx="3"/>
          </p:cNvCxnSpPr>
          <p:nvPr/>
        </p:nvCxnSpPr>
        <p:spPr>
          <a:xfrm flipH="1" rot="10800000">
            <a:off x="2691129" y="2797466"/>
            <a:ext cx="2891400" cy="48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1" name="Google Shape;451;p23"/>
          <p:cNvCxnSpPr>
            <a:stCxn id="445" idx="3"/>
          </p:cNvCxnSpPr>
          <p:nvPr/>
        </p:nvCxnSpPr>
        <p:spPr>
          <a:xfrm flipH="1" rot="10800000">
            <a:off x="2691129" y="3262816"/>
            <a:ext cx="3432300" cy="5751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4"/>
          <p:cNvSpPr txBox="1"/>
          <p:nvPr>
            <p:ph type="title"/>
          </p:nvPr>
        </p:nvSpPr>
        <p:spPr>
          <a:xfrm>
            <a:off x="6651929" y="820068"/>
            <a:ext cx="1812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sz="1800"/>
              <a:t>mercurio</a:t>
            </a:r>
            <a:endParaRPr sz="1800"/>
          </a:p>
        </p:txBody>
      </p:sp>
      <p:sp>
        <p:nvSpPr>
          <p:cNvPr id="457" name="Google Shape;457;p24"/>
          <p:cNvSpPr txBox="1"/>
          <p:nvPr>
            <p:ph idx="1" type="subTitle"/>
          </p:nvPr>
        </p:nvSpPr>
        <p:spPr>
          <a:xfrm>
            <a:off x="6651929" y="1247252"/>
            <a:ext cx="1812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Mercurio es el cercano al sol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/>
          </a:p>
        </p:txBody>
      </p:sp>
      <p:sp>
        <p:nvSpPr>
          <p:cNvPr id="458" name="Google Shape;458;p24"/>
          <p:cNvSpPr txBox="1"/>
          <p:nvPr>
            <p:ph idx="2" type="title"/>
          </p:nvPr>
        </p:nvSpPr>
        <p:spPr>
          <a:xfrm>
            <a:off x="3876449" y="2285143"/>
            <a:ext cx="1812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sz="1800"/>
              <a:t>venus</a:t>
            </a:r>
            <a:endParaRPr sz="1800"/>
          </a:p>
        </p:txBody>
      </p:sp>
      <p:sp>
        <p:nvSpPr>
          <p:cNvPr id="459" name="Google Shape;459;p24"/>
          <p:cNvSpPr txBox="1"/>
          <p:nvPr>
            <p:ph idx="3" type="subTitle"/>
          </p:nvPr>
        </p:nvSpPr>
        <p:spPr>
          <a:xfrm>
            <a:off x="3876450" y="2712327"/>
            <a:ext cx="1812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Venus tiene un nombre precioso</a:t>
            </a:r>
            <a:endParaRPr sz="1100"/>
          </a:p>
        </p:txBody>
      </p:sp>
      <p:sp>
        <p:nvSpPr>
          <p:cNvPr id="460" name="Google Shape;460;p24"/>
          <p:cNvSpPr txBox="1"/>
          <p:nvPr>
            <p:ph idx="4" type="title"/>
          </p:nvPr>
        </p:nvSpPr>
        <p:spPr>
          <a:xfrm>
            <a:off x="3876453" y="820068"/>
            <a:ext cx="1812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sz="1800"/>
              <a:t>júpiter</a:t>
            </a:r>
            <a:endParaRPr sz="1800"/>
          </a:p>
        </p:txBody>
      </p:sp>
      <p:sp>
        <p:nvSpPr>
          <p:cNvPr id="461" name="Google Shape;461;p24"/>
          <p:cNvSpPr txBox="1"/>
          <p:nvPr>
            <p:ph idx="5" type="subTitle"/>
          </p:nvPr>
        </p:nvSpPr>
        <p:spPr>
          <a:xfrm>
            <a:off x="3876455" y="1247252"/>
            <a:ext cx="1812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Júpiter es el más grande de todos </a:t>
            </a:r>
            <a:endParaRPr sz="1100"/>
          </a:p>
        </p:txBody>
      </p:sp>
      <p:sp>
        <p:nvSpPr>
          <p:cNvPr id="462" name="Google Shape;462;p24"/>
          <p:cNvSpPr txBox="1"/>
          <p:nvPr>
            <p:ph idx="6" type="title"/>
          </p:nvPr>
        </p:nvSpPr>
        <p:spPr>
          <a:xfrm>
            <a:off x="3876449" y="3750218"/>
            <a:ext cx="1812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sz="1800"/>
              <a:t>saturno</a:t>
            </a:r>
            <a:endParaRPr sz="1800"/>
          </a:p>
        </p:txBody>
      </p:sp>
      <p:sp>
        <p:nvSpPr>
          <p:cNvPr id="463" name="Google Shape;463;p24"/>
          <p:cNvSpPr txBox="1"/>
          <p:nvPr>
            <p:ph idx="7" type="subTitle"/>
          </p:nvPr>
        </p:nvSpPr>
        <p:spPr>
          <a:xfrm>
            <a:off x="3876450" y="4170460"/>
            <a:ext cx="1812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Saturno está compuesto por helio</a:t>
            </a:r>
            <a:endParaRPr sz="1100"/>
          </a:p>
        </p:txBody>
      </p:sp>
      <p:sp>
        <p:nvSpPr>
          <p:cNvPr id="464" name="Google Shape;464;p24"/>
          <p:cNvSpPr txBox="1"/>
          <p:nvPr>
            <p:ph idx="8" type="title"/>
          </p:nvPr>
        </p:nvSpPr>
        <p:spPr>
          <a:xfrm>
            <a:off x="6651925" y="2285143"/>
            <a:ext cx="1812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sz="1800"/>
              <a:t>marte</a:t>
            </a:r>
            <a:endParaRPr sz="1800"/>
          </a:p>
        </p:txBody>
      </p:sp>
      <p:sp>
        <p:nvSpPr>
          <p:cNvPr id="465" name="Google Shape;465;p24"/>
          <p:cNvSpPr txBox="1"/>
          <p:nvPr>
            <p:ph idx="9" type="subTitle"/>
          </p:nvPr>
        </p:nvSpPr>
        <p:spPr>
          <a:xfrm>
            <a:off x="6651925" y="2712327"/>
            <a:ext cx="1812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Aunque sea rojo, Marte es muy frío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/>
          </a:p>
        </p:txBody>
      </p:sp>
      <p:sp>
        <p:nvSpPr>
          <p:cNvPr id="466" name="Google Shape;466;p24"/>
          <p:cNvSpPr txBox="1"/>
          <p:nvPr>
            <p:ph idx="13" type="title"/>
          </p:nvPr>
        </p:nvSpPr>
        <p:spPr>
          <a:xfrm>
            <a:off x="6651925" y="3750218"/>
            <a:ext cx="1812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sz="1800"/>
              <a:t>neptuno</a:t>
            </a:r>
            <a:endParaRPr sz="1800"/>
          </a:p>
        </p:txBody>
      </p:sp>
      <p:sp>
        <p:nvSpPr>
          <p:cNvPr id="467" name="Google Shape;467;p24"/>
          <p:cNvSpPr txBox="1"/>
          <p:nvPr>
            <p:ph idx="14" type="subTitle"/>
          </p:nvPr>
        </p:nvSpPr>
        <p:spPr>
          <a:xfrm>
            <a:off x="6651925" y="4170460"/>
            <a:ext cx="1812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Neptuno es el planeta más lejano</a:t>
            </a:r>
            <a:endParaRPr sz="1100"/>
          </a:p>
        </p:txBody>
      </p:sp>
      <p:sp>
        <p:nvSpPr>
          <p:cNvPr id="468" name="Google Shape;468;p24"/>
          <p:cNvSpPr txBox="1"/>
          <p:nvPr>
            <p:ph idx="15" type="title"/>
          </p:nvPr>
        </p:nvSpPr>
        <p:spPr>
          <a:xfrm>
            <a:off x="796200" y="2247618"/>
            <a:ext cx="2117100" cy="9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 sz="2400"/>
              <a:t>reporte de </a:t>
            </a:r>
            <a:r>
              <a:rPr lang="en-US" sz="2400"/>
              <a:t>estatus</a:t>
            </a:r>
            <a:endParaRPr sz="2400"/>
          </a:p>
        </p:txBody>
      </p:sp>
      <p:cxnSp>
        <p:nvCxnSpPr>
          <p:cNvPr id="469" name="Google Shape;469;p24"/>
          <p:cNvCxnSpPr/>
          <p:nvPr/>
        </p:nvCxnSpPr>
        <p:spPr>
          <a:xfrm>
            <a:off x="866994" y="3326419"/>
            <a:ext cx="1268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5"/>
          <p:cNvSpPr txBox="1"/>
          <p:nvPr>
            <p:ph type="title"/>
          </p:nvPr>
        </p:nvSpPr>
        <p:spPr>
          <a:xfrm>
            <a:off x="772650" y="1778635"/>
            <a:ext cx="2443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sz="1800"/>
              <a:t>riesgos</a:t>
            </a:r>
            <a:endParaRPr sz="1800"/>
          </a:p>
        </p:txBody>
      </p:sp>
      <p:sp>
        <p:nvSpPr>
          <p:cNvPr id="475" name="Google Shape;475;p25"/>
          <p:cNvSpPr txBox="1"/>
          <p:nvPr>
            <p:ph idx="1" type="subTitle"/>
          </p:nvPr>
        </p:nvSpPr>
        <p:spPr>
          <a:xfrm>
            <a:off x="772650" y="2191933"/>
            <a:ext cx="2443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Mercurio es el planeta más cercano al sol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/>
          </a:p>
        </p:txBody>
      </p:sp>
      <p:sp>
        <p:nvSpPr>
          <p:cNvPr id="476" name="Google Shape;476;p25"/>
          <p:cNvSpPr txBox="1"/>
          <p:nvPr>
            <p:ph idx="2" type="title"/>
          </p:nvPr>
        </p:nvSpPr>
        <p:spPr>
          <a:xfrm>
            <a:off x="3291776" y="1778635"/>
            <a:ext cx="2443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sz="1800"/>
              <a:t>supuestos</a:t>
            </a:r>
            <a:endParaRPr sz="1800"/>
          </a:p>
        </p:txBody>
      </p:sp>
      <p:sp>
        <p:nvSpPr>
          <p:cNvPr id="477" name="Google Shape;477;p25"/>
          <p:cNvSpPr txBox="1"/>
          <p:nvPr>
            <p:ph idx="3" type="subTitle"/>
          </p:nvPr>
        </p:nvSpPr>
        <p:spPr>
          <a:xfrm>
            <a:off x="3291777" y="2191933"/>
            <a:ext cx="2443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Venus tiene un nombre precioso pero es caliente</a:t>
            </a:r>
            <a:endParaRPr sz="1100"/>
          </a:p>
        </p:txBody>
      </p:sp>
      <p:sp>
        <p:nvSpPr>
          <p:cNvPr id="478" name="Google Shape;478;p25"/>
          <p:cNvSpPr txBox="1"/>
          <p:nvPr>
            <p:ph idx="4" type="title"/>
          </p:nvPr>
        </p:nvSpPr>
        <p:spPr>
          <a:xfrm>
            <a:off x="772650" y="3296279"/>
            <a:ext cx="2443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sz="1800"/>
              <a:t>problemas</a:t>
            </a:r>
            <a:endParaRPr sz="1800"/>
          </a:p>
        </p:txBody>
      </p:sp>
      <p:sp>
        <p:nvSpPr>
          <p:cNvPr id="479" name="Google Shape;479;p25"/>
          <p:cNvSpPr txBox="1"/>
          <p:nvPr>
            <p:ph idx="5" type="subTitle"/>
          </p:nvPr>
        </p:nvSpPr>
        <p:spPr>
          <a:xfrm>
            <a:off x="772650" y="3709586"/>
            <a:ext cx="2443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Júpiter es el planeta más grande de todos </a:t>
            </a:r>
            <a:endParaRPr sz="1100"/>
          </a:p>
        </p:txBody>
      </p:sp>
      <p:sp>
        <p:nvSpPr>
          <p:cNvPr id="480" name="Google Shape;480;p25"/>
          <p:cNvSpPr txBox="1"/>
          <p:nvPr>
            <p:ph idx="6" type="title"/>
          </p:nvPr>
        </p:nvSpPr>
        <p:spPr>
          <a:xfrm>
            <a:off x="3300396" y="3296279"/>
            <a:ext cx="2426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sz="1800"/>
              <a:t>dependencias</a:t>
            </a:r>
            <a:endParaRPr sz="1800"/>
          </a:p>
        </p:txBody>
      </p:sp>
      <p:sp>
        <p:nvSpPr>
          <p:cNvPr id="481" name="Google Shape;481;p25"/>
          <p:cNvSpPr txBox="1"/>
          <p:nvPr>
            <p:ph idx="7" type="subTitle"/>
          </p:nvPr>
        </p:nvSpPr>
        <p:spPr>
          <a:xfrm>
            <a:off x="3291777" y="3709586"/>
            <a:ext cx="2443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Saturno está compuesto de helio. Tiene muchos anillos</a:t>
            </a:r>
            <a:endParaRPr sz="1100"/>
          </a:p>
        </p:txBody>
      </p:sp>
      <p:sp>
        <p:nvSpPr>
          <p:cNvPr id="482" name="Google Shape;482;p25"/>
          <p:cNvSpPr txBox="1"/>
          <p:nvPr>
            <p:ph idx="8" type="title"/>
          </p:nvPr>
        </p:nvSpPr>
        <p:spPr>
          <a:xfrm>
            <a:off x="720000" y="65768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400"/>
              <a:t>resumen </a:t>
            </a:r>
            <a:r>
              <a:rPr b="0" lang="en-US" sz="2400"/>
              <a:t>raid</a:t>
            </a:r>
            <a:endParaRPr b="0" sz="2400"/>
          </a:p>
        </p:txBody>
      </p:sp>
      <p:pic>
        <p:nvPicPr>
          <p:cNvPr id="483" name="Google Shape;483;p25"/>
          <p:cNvPicPr preferRelativeResize="0"/>
          <p:nvPr/>
        </p:nvPicPr>
        <p:blipFill rotWithShape="1">
          <a:blip r:embed="rId3">
            <a:alphaModFix/>
          </a:blip>
          <a:srcRect b="5467" l="4279" r="4279" t="5460"/>
          <a:stretch/>
        </p:blipFill>
        <p:spPr>
          <a:xfrm>
            <a:off x="5944850" y="929535"/>
            <a:ext cx="2538299" cy="37097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4" name="Google Shape;484;p25"/>
          <p:cNvCxnSpPr/>
          <p:nvPr/>
        </p:nvCxnSpPr>
        <p:spPr>
          <a:xfrm>
            <a:off x="802850" y="1245992"/>
            <a:ext cx="2240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6"/>
          <p:cNvSpPr txBox="1"/>
          <p:nvPr>
            <p:ph idx="1" type="subTitle"/>
          </p:nvPr>
        </p:nvSpPr>
        <p:spPr>
          <a:xfrm>
            <a:off x="907137" y="3290380"/>
            <a:ext cx="3350400" cy="5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b="1" lang="en-US" sz="1800"/>
              <a:t>dónde</a:t>
            </a:r>
            <a:r>
              <a:rPr lang="en-US" sz="1800"/>
              <a:t> estamos</a:t>
            </a:r>
            <a:endParaRPr sz="1800"/>
          </a:p>
        </p:txBody>
      </p:sp>
      <p:sp>
        <p:nvSpPr>
          <p:cNvPr id="490" name="Google Shape;490;p26"/>
          <p:cNvSpPr txBox="1"/>
          <p:nvPr>
            <p:ph idx="2" type="subTitle"/>
          </p:nvPr>
        </p:nvSpPr>
        <p:spPr>
          <a:xfrm>
            <a:off x="4886463" y="1032854"/>
            <a:ext cx="3350400" cy="5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b="1" lang="en-US" sz="1800"/>
              <a:t>dónde </a:t>
            </a:r>
            <a:r>
              <a:rPr lang="en-US" sz="1800"/>
              <a:t>queremos estar</a:t>
            </a:r>
            <a:endParaRPr sz="1800"/>
          </a:p>
        </p:txBody>
      </p:sp>
      <p:sp>
        <p:nvSpPr>
          <p:cNvPr id="491" name="Google Shape;491;p26"/>
          <p:cNvSpPr txBox="1"/>
          <p:nvPr>
            <p:ph idx="3" type="subTitle"/>
          </p:nvPr>
        </p:nvSpPr>
        <p:spPr>
          <a:xfrm>
            <a:off x="1349937" y="3778139"/>
            <a:ext cx="2907600" cy="8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Mercurio es el planeta más cercano al sol y el más pequeño del sistema solar</a:t>
            </a:r>
            <a:endParaRPr sz="11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/>
          </a:p>
        </p:txBody>
      </p:sp>
      <p:sp>
        <p:nvSpPr>
          <p:cNvPr id="492" name="Google Shape;492;p26"/>
          <p:cNvSpPr txBox="1"/>
          <p:nvPr>
            <p:ph idx="4" type="subTitle"/>
          </p:nvPr>
        </p:nvSpPr>
        <p:spPr>
          <a:xfrm>
            <a:off x="4886463" y="1529496"/>
            <a:ext cx="2907600" cy="8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Venus tiene un nombre precioso y es el segundo planeta más cercano al Sol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/>
          </a:p>
        </p:txBody>
      </p:sp>
      <p:pic>
        <p:nvPicPr>
          <p:cNvPr id="493" name="Google Shape;493;p26"/>
          <p:cNvPicPr preferRelativeResize="0"/>
          <p:nvPr/>
        </p:nvPicPr>
        <p:blipFill rotWithShape="1">
          <a:blip r:embed="rId3">
            <a:alphaModFix/>
          </a:blip>
          <a:srcRect b="40388" l="0" r="24000" t="5047"/>
          <a:stretch/>
        </p:blipFill>
        <p:spPr>
          <a:xfrm>
            <a:off x="4714163" y="2855785"/>
            <a:ext cx="3447035" cy="1649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26"/>
          <p:cNvPicPr preferRelativeResize="0"/>
          <p:nvPr/>
        </p:nvPicPr>
        <p:blipFill rotWithShape="1">
          <a:blip r:embed="rId4">
            <a:alphaModFix/>
          </a:blip>
          <a:srcRect b="5103" l="0" r="0" t="57413"/>
          <a:stretch/>
        </p:blipFill>
        <p:spPr>
          <a:xfrm>
            <a:off x="1034950" y="1206160"/>
            <a:ext cx="3143976" cy="16496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5" name="Google Shape;495;p26"/>
          <p:cNvCxnSpPr/>
          <p:nvPr/>
        </p:nvCxnSpPr>
        <p:spPr>
          <a:xfrm>
            <a:off x="2014550" y="3795902"/>
            <a:ext cx="21645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6" name="Google Shape;496;p26"/>
          <p:cNvCxnSpPr/>
          <p:nvPr/>
        </p:nvCxnSpPr>
        <p:spPr>
          <a:xfrm>
            <a:off x="4948659" y="1565019"/>
            <a:ext cx="31245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7"/>
          <p:cNvSpPr txBox="1"/>
          <p:nvPr>
            <p:ph type="title"/>
          </p:nvPr>
        </p:nvSpPr>
        <p:spPr>
          <a:xfrm>
            <a:off x="720000" y="657685"/>
            <a:ext cx="6070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 sz="2400"/>
              <a:t>próximos</a:t>
            </a:r>
            <a:r>
              <a:rPr lang="en-US" sz="2400"/>
              <a:t> eventos</a:t>
            </a:r>
            <a:endParaRPr b="1" sz="2400"/>
          </a:p>
        </p:txBody>
      </p:sp>
      <p:sp>
        <p:nvSpPr>
          <p:cNvPr id="502" name="Google Shape;502;p27"/>
          <p:cNvSpPr txBox="1"/>
          <p:nvPr>
            <p:ph idx="4294967295" type="subTitle"/>
          </p:nvPr>
        </p:nvSpPr>
        <p:spPr>
          <a:xfrm>
            <a:off x="5479188" y="2882835"/>
            <a:ext cx="2944812" cy="4841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Júpiter es el planeta más grande de todos en el sistema solar</a:t>
            </a:r>
            <a:endParaRPr b="0" i="0" sz="11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3" name="Google Shape;503;p27"/>
          <p:cNvSpPr txBox="1"/>
          <p:nvPr>
            <p:ph idx="4294967295" type="title"/>
          </p:nvPr>
        </p:nvSpPr>
        <p:spPr>
          <a:xfrm>
            <a:off x="6515825" y="1208023"/>
            <a:ext cx="1908175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 sz="1800">
                <a:latin typeface="Poppins"/>
                <a:ea typeface="Poppins"/>
                <a:cs typeface="Poppins"/>
                <a:sym typeface="Poppins"/>
              </a:rPr>
              <a:t>12/04</a:t>
            </a:r>
            <a:endParaRPr b="1" sz="1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1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4" name="Google Shape;504;p27"/>
          <p:cNvSpPr txBox="1"/>
          <p:nvPr>
            <p:ph idx="4294967295" type="subTitle"/>
          </p:nvPr>
        </p:nvSpPr>
        <p:spPr>
          <a:xfrm>
            <a:off x="5479188" y="1622360"/>
            <a:ext cx="2944812" cy="4841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Venus tiene un nombre precioso y es el segundo planeta de todos</a:t>
            </a:r>
            <a:endParaRPr b="0" i="0" sz="11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5" name="Google Shape;505;p27"/>
          <p:cNvSpPr txBox="1"/>
          <p:nvPr>
            <p:ph idx="4294967295" type="title"/>
          </p:nvPr>
        </p:nvSpPr>
        <p:spPr>
          <a:xfrm>
            <a:off x="6515825" y="2468498"/>
            <a:ext cx="1908175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 sz="1800">
                <a:latin typeface="Poppins"/>
                <a:ea typeface="Poppins"/>
                <a:cs typeface="Poppins"/>
                <a:sym typeface="Poppins"/>
              </a:rPr>
              <a:t>22/06</a:t>
            </a:r>
            <a:endParaRPr b="1" sz="1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1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6" name="Google Shape;506;p27"/>
          <p:cNvSpPr txBox="1"/>
          <p:nvPr>
            <p:ph idx="4294967295" type="title"/>
          </p:nvPr>
        </p:nvSpPr>
        <p:spPr>
          <a:xfrm>
            <a:off x="6515825" y="3728973"/>
            <a:ext cx="1908175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 sz="1800">
                <a:latin typeface="Poppins"/>
                <a:ea typeface="Poppins"/>
                <a:cs typeface="Poppins"/>
                <a:sym typeface="Poppins"/>
              </a:rPr>
              <a:t>10/08</a:t>
            </a:r>
            <a:endParaRPr b="1" sz="1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1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7" name="Google Shape;507;p27"/>
          <p:cNvSpPr txBox="1"/>
          <p:nvPr>
            <p:ph idx="4294967295" type="subTitle"/>
          </p:nvPr>
        </p:nvSpPr>
        <p:spPr>
          <a:xfrm>
            <a:off x="5479188" y="4141723"/>
            <a:ext cx="2944812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Saturno está compuesto de helio e hidrógeno y tiene anillos</a:t>
            </a:r>
            <a:endParaRPr b="0" i="0" sz="11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08" name="Google Shape;508;p27"/>
          <p:cNvPicPr preferRelativeResize="0"/>
          <p:nvPr/>
        </p:nvPicPr>
        <p:blipFill rotWithShape="1">
          <a:blip r:embed="rId3">
            <a:alphaModFix/>
          </a:blip>
          <a:srcRect b="24783" l="0" r="0" t="0"/>
          <a:stretch/>
        </p:blipFill>
        <p:spPr>
          <a:xfrm flipH="1">
            <a:off x="932226" y="1549010"/>
            <a:ext cx="2727751" cy="30782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9" name="Google Shape;509;p27"/>
          <p:cNvCxnSpPr/>
          <p:nvPr/>
        </p:nvCxnSpPr>
        <p:spPr>
          <a:xfrm>
            <a:off x="802850" y="1270780"/>
            <a:ext cx="2944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8"/>
          <p:cNvSpPr txBox="1"/>
          <p:nvPr>
            <p:ph type="title"/>
          </p:nvPr>
        </p:nvSpPr>
        <p:spPr>
          <a:xfrm>
            <a:off x="3533800" y="2299456"/>
            <a:ext cx="44025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</a:pPr>
            <a:r>
              <a:rPr b="1" lang="en-US" sz="5400"/>
              <a:t>40</a:t>
            </a:r>
            <a:r>
              <a:rPr lang="en-US" sz="5400"/>
              <a:t> millones</a:t>
            </a:r>
            <a:endParaRPr sz="5400"/>
          </a:p>
        </p:txBody>
      </p:sp>
      <p:sp>
        <p:nvSpPr>
          <p:cNvPr id="515" name="Google Shape;515;p28"/>
          <p:cNvSpPr txBox="1"/>
          <p:nvPr>
            <p:ph idx="1" type="subTitle"/>
          </p:nvPr>
        </p:nvSpPr>
        <p:spPr>
          <a:xfrm>
            <a:off x="3605133" y="3555382"/>
            <a:ext cx="43134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400"/>
              <a:t>Un gran número puede ayudarte a captar la atención del público</a:t>
            </a:r>
            <a:endParaRPr sz="14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400"/>
          </a:p>
        </p:txBody>
      </p:sp>
      <p:cxnSp>
        <p:nvCxnSpPr>
          <p:cNvPr id="516" name="Google Shape;516;p28"/>
          <p:cNvCxnSpPr/>
          <p:nvPr/>
        </p:nvCxnSpPr>
        <p:spPr>
          <a:xfrm rot="10800000">
            <a:off x="3666900" y="3461841"/>
            <a:ext cx="4145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9"/>
          <p:cNvSpPr txBox="1"/>
          <p:nvPr>
            <p:ph type="title"/>
          </p:nvPr>
        </p:nvSpPr>
        <p:spPr>
          <a:xfrm>
            <a:off x="4329250" y="996146"/>
            <a:ext cx="4015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400"/>
              <a:t>conclusiones</a:t>
            </a:r>
            <a:endParaRPr sz="2400"/>
          </a:p>
        </p:txBody>
      </p:sp>
      <p:sp>
        <p:nvSpPr>
          <p:cNvPr id="522" name="Google Shape;522;p29"/>
          <p:cNvSpPr txBox="1"/>
          <p:nvPr>
            <p:ph idx="1" type="body"/>
          </p:nvPr>
        </p:nvSpPr>
        <p:spPr>
          <a:xfrm>
            <a:off x="4335700" y="1772396"/>
            <a:ext cx="3813300" cy="23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¿Sabes qué te ayuda a aclarar tus ideas? Listas como esta: </a:t>
            </a:r>
            <a:endParaRPr sz="1100"/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US" sz="1100"/>
              <a:t>Son simples </a:t>
            </a:r>
            <a:endParaRPr sz="11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100"/>
              <a:t>Puedes organizar tus ideas de forma más clara</a:t>
            </a:r>
            <a:endParaRPr sz="11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100"/>
              <a:t>¡Nunca más olvidarás comprar leche! 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600"/>
              </a:spcAft>
              <a:buSzPts val="1400"/>
              <a:buNone/>
            </a:pPr>
            <a:r>
              <a:rPr lang="en-US" sz="1100"/>
              <a:t>El público entenderá todo lo que le muestres al instante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523" name="Google Shape;52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1900" y="849221"/>
            <a:ext cx="2704048" cy="37852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4" name="Google Shape;524;p29"/>
          <p:cNvCxnSpPr/>
          <p:nvPr/>
        </p:nvCxnSpPr>
        <p:spPr>
          <a:xfrm>
            <a:off x="4412100" y="1596847"/>
            <a:ext cx="2303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719" y="533608"/>
            <a:ext cx="5804845" cy="406641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"/>
          <p:cNvSpPr txBox="1"/>
          <p:nvPr/>
        </p:nvSpPr>
        <p:spPr>
          <a:xfrm>
            <a:off x="462225" y="4578544"/>
            <a:ext cx="5763814" cy="255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sng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https://ichosc.elte.hu/results/country_info.php?country=Indonesia</a:t>
            </a:r>
            <a:r>
              <a:rPr b="0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/>
          </a:p>
        </p:txBody>
      </p:sp>
      <p:sp>
        <p:nvSpPr>
          <p:cNvPr id="138" name="Google Shape;138;p3"/>
          <p:cNvSpPr/>
          <p:nvPr/>
        </p:nvSpPr>
        <p:spPr>
          <a:xfrm>
            <a:off x="6328711" y="3608892"/>
            <a:ext cx="611461" cy="93545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8181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"/>
          <p:cNvSpPr txBox="1"/>
          <p:nvPr/>
        </p:nvSpPr>
        <p:spPr>
          <a:xfrm>
            <a:off x="6867195" y="3831629"/>
            <a:ext cx="176208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OSN pertama di Yogyakarta</a:t>
            </a:r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" name="Google Shape;140;p3"/>
          <p:cNvSpPr/>
          <p:nvPr/>
        </p:nvSpPr>
        <p:spPr>
          <a:xfrm>
            <a:off x="6319564" y="610871"/>
            <a:ext cx="456931" cy="2906051"/>
          </a:xfrm>
          <a:prstGeom prst="rightBrace">
            <a:avLst>
              <a:gd fmla="val 62434" name="adj1"/>
              <a:gd fmla="val 50000" name="adj2"/>
            </a:avLst>
          </a:prstGeom>
          <a:noFill/>
          <a:ln cap="flat" cmpd="sng" w="76200">
            <a:solidFill>
              <a:srgbClr val="1818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"/>
          <p:cNvSpPr txBox="1"/>
          <p:nvPr/>
        </p:nvSpPr>
        <p:spPr>
          <a:xfrm>
            <a:off x="6867193" y="1714345"/>
            <a:ext cx="167892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Peningkatan perolehan medali IChO</a:t>
            </a:r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0"/>
          <p:cNvSpPr txBox="1"/>
          <p:nvPr>
            <p:ph type="title"/>
          </p:nvPr>
        </p:nvSpPr>
        <p:spPr>
          <a:xfrm>
            <a:off x="1055400" y="1206634"/>
            <a:ext cx="38595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</a:pPr>
            <a:r>
              <a:rPr lang="en-US" sz="4400"/>
              <a:t>333,000.000</a:t>
            </a:r>
            <a:endParaRPr sz="4400"/>
          </a:p>
        </p:txBody>
      </p:sp>
      <p:sp>
        <p:nvSpPr>
          <p:cNvPr id="530" name="Google Shape;530;p30"/>
          <p:cNvSpPr txBox="1"/>
          <p:nvPr>
            <p:ph idx="1" type="subTitle"/>
          </p:nvPr>
        </p:nvSpPr>
        <p:spPr>
          <a:xfrm>
            <a:off x="1055400" y="2034934"/>
            <a:ext cx="43272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/>
              <a:t>Tierras que caben en la masa del Sol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531" name="Google Shape;531;p30"/>
          <p:cNvSpPr txBox="1"/>
          <p:nvPr>
            <p:ph idx="2" type="title"/>
          </p:nvPr>
        </p:nvSpPr>
        <p:spPr>
          <a:xfrm>
            <a:off x="1055400" y="2828411"/>
            <a:ext cx="38595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</a:pPr>
            <a:r>
              <a:rPr lang="en-US" sz="4400"/>
              <a:t>386,000 km</a:t>
            </a:r>
            <a:endParaRPr sz="4400"/>
          </a:p>
        </p:txBody>
      </p:sp>
      <p:sp>
        <p:nvSpPr>
          <p:cNvPr id="532" name="Google Shape;532;p30"/>
          <p:cNvSpPr txBox="1"/>
          <p:nvPr>
            <p:ph idx="3" type="subTitle"/>
          </p:nvPr>
        </p:nvSpPr>
        <p:spPr>
          <a:xfrm>
            <a:off x="1055400" y="3656707"/>
            <a:ext cx="43272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/>
              <a:t>Es la distancia entre la Tierra y la Luna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pic>
        <p:nvPicPr>
          <p:cNvPr id="533" name="Google Shape;53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78425" y="526913"/>
            <a:ext cx="2835900" cy="4254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1"/>
          <p:cNvSpPr txBox="1"/>
          <p:nvPr>
            <p:ph type="title"/>
          </p:nvPr>
        </p:nvSpPr>
        <p:spPr>
          <a:xfrm>
            <a:off x="1442987" y="3592969"/>
            <a:ext cx="2443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sz="1800"/>
              <a:t>jenna doe</a:t>
            </a:r>
            <a:endParaRPr sz="1800"/>
          </a:p>
        </p:txBody>
      </p:sp>
      <p:sp>
        <p:nvSpPr>
          <p:cNvPr id="539" name="Google Shape;539;p31"/>
          <p:cNvSpPr txBox="1"/>
          <p:nvPr>
            <p:ph idx="1" type="subTitle"/>
          </p:nvPr>
        </p:nvSpPr>
        <p:spPr>
          <a:xfrm>
            <a:off x="1442987" y="4006267"/>
            <a:ext cx="2443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Aquí puedes hablar un poco sobre esta persona</a:t>
            </a:r>
            <a:endParaRPr sz="11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/>
          </a:p>
        </p:txBody>
      </p:sp>
      <p:sp>
        <p:nvSpPr>
          <p:cNvPr id="540" name="Google Shape;540;p31"/>
          <p:cNvSpPr txBox="1"/>
          <p:nvPr>
            <p:ph idx="2" type="title"/>
          </p:nvPr>
        </p:nvSpPr>
        <p:spPr>
          <a:xfrm>
            <a:off x="5257513" y="3592969"/>
            <a:ext cx="2443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sz="1800"/>
              <a:t>timmy jimmy</a:t>
            </a:r>
            <a:endParaRPr sz="1800"/>
          </a:p>
        </p:txBody>
      </p:sp>
      <p:sp>
        <p:nvSpPr>
          <p:cNvPr id="541" name="Google Shape;541;p31"/>
          <p:cNvSpPr txBox="1"/>
          <p:nvPr>
            <p:ph idx="3" type="subTitle"/>
          </p:nvPr>
        </p:nvSpPr>
        <p:spPr>
          <a:xfrm>
            <a:off x="5257513" y="4006267"/>
            <a:ext cx="2443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Aquí puedes hablar un poco sobre esta persona</a:t>
            </a:r>
            <a:endParaRPr sz="11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/>
          </a:p>
        </p:txBody>
      </p:sp>
      <p:sp>
        <p:nvSpPr>
          <p:cNvPr id="542" name="Google Shape;542;p31"/>
          <p:cNvSpPr txBox="1"/>
          <p:nvPr>
            <p:ph idx="4" type="title"/>
          </p:nvPr>
        </p:nvSpPr>
        <p:spPr>
          <a:xfrm>
            <a:off x="720000" y="64704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400"/>
              <a:t>nuestro </a:t>
            </a:r>
            <a:r>
              <a:rPr b="0" lang="en-US" sz="2400"/>
              <a:t>equipo</a:t>
            </a:r>
            <a:endParaRPr b="0" sz="2400"/>
          </a:p>
        </p:txBody>
      </p:sp>
      <p:pic>
        <p:nvPicPr>
          <p:cNvPr id="543" name="Google Shape;543;p31"/>
          <p:cNvPicPr preferRelativeResize="0"/>
          <p:nvPr/>
        </p:nvPicPr>
        <p:blipFill rotWithShape="1">
          <a:blip r:embed="rId3">
            <a:alphaModFix/>
          </a:blip>
          <a:srcRect b="24717" l="51615" r="2382" t="19833"/>
          <a:stretch/>
        </p:blipFill>
        <p:spPr>
          <a:xfrm>
            <a:off x="5415675" y="1524544"/>
            <a:ext cx="2127201" cy="2027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31"/>
          <p:cNvPicPr preferRelativeResize="0"/>
          <p:nvPr/>
        </p:nvPicPr>
        <p:blipFill rotWithShape="1">
          <a:blip r:embed="rId4">
            <a:alphaModFix/>
          </a:blip>
          <a:srcRect b="33651" l="12945" r="0" t="0"/>
          <a:stretch/>
        </p:blipFill>
        <p:spPr>
          <a:xfrm>
            <a:off x="1601125" y="1524544"/>
            <a:ext cx="2127201" cy="20270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5" name="Google Shape;545;p31"/>
          <p:cNvCxnSpPr/>
          <p:nvPr/>
        </p:nvCxnSpPr>
        <p:spPr>
          <a:xfrm>
            <a:off x="802850" y="1247745"/>
            <a:ext cx="2542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2"/>
          <p:cNvSpPr txBox="1"/>
          <p:nvPr>
            <p:ph idx="1" type="subTitle"/>
          </p:nvPr>
        </p:nvSpPr>
        <p:spPr>
          <a:xfrm>
            <a:off x="4920400" y="2626775"/>
            <a:ext cx="3346200" cy="10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Puedes reemplazar la imagen en la pantalla por otra. Haz clic derecho en ella y luego elige "Reemplazar imagen" para que puedas agregar la tuya.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/>
          </a:p>
        </p:txBody>
      </p:sp>
      <p:sp>
        <p:nvSpPr>
          <p:cNvPr id="551" name="Google Shape;551;p32"/>
          <p:cNvSpPr txBox="1"/>
          <p:nvPr>
            <p:ph type="title"/>
          </p:nvPr>
        </p:nvSpPr>
        <p:spPr>
          <a:xfrm>
            <a:off x="4920400" y="1545450"/>
            <a:ext cx="28818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mockup</a:t>
            </a:r>
            <a:endParaRPr sz="3600"/>
          </a:p>
        </p:txBody>
      </p:sp>
      <p:grpSp>
        <p:nvGrpSpPr>
          <p:cNvPr id="552" name="Google Shape;552;p32"/>
          <p:cNvGrpSpPr/>
          <p:nvPr/>
        </p:nvGrpSpPr>
        <p:grpSpPr>
          <a:xfrm>
            <a:off x="889323" y="1582006"/>
            <a:ext cx="3683573" cy="2211279"/>
            <a:chOff x="4854325" y="1936705"/>
            <a:chExt cx="3569700" cy="2142920"/>
          </a:xfrm>
        </p:grpSpPr>
        <p:sp>
          <p:nvSpPr>
            <p:cNvPr id="553" name="Google Shape;553;p32"/>
            <p:cNvSpPr/>
            <p:nvPr/>
          </p:nvSpPr>
          <p:spPr>
            <a:xfrm>
              <a:off x="5044081" y="1936705"/>
              <a:ext cx="3190200" cy="1990200"/>
            </a:xfrm>
            <a:prstGeom prst="round2SameRect">
              <a:avLst>
                <a:gd fmla="val 5583" name="adj1"/>
                <a:gd fmla="val 0" name="adj2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2"/>
            <p:cNvSpPr/>
            <p:nvPr/>
          </p:nvSpPr>
          <p:spPr>
            <a:xfrm rot="10800000">
              <a:off x="4854325" y="3926925"/>
              <a:ext cx="3569700" cy="152700"/>
            </a:xfrm>
            <a:prstGeom prst="round2SameRect">
              <a:avLst>
                <a:gd fmla="val 50000" name="adj1"/>
                <a:gd fmla="val 0" name="adj2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2"/>
            <p:cNvSpPr/>
            <p:nvPr/>
          </p:nvSpPr>
          <p:spPr>
            <a:xfrm>
              <a:off x="6606475" y="2008050"/>
              <a:ext cx="65400" cy="654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56" name="Google Shape;556;p32"/>
          <p:cNvPicPr preferRelativeResize="0"/>
          <p:nvPr/>
        </p:nvPicPr>
        <p:blipFill rotWithShape="1">
          <a:blip r:embed="rId3">
            <a:alphaModFix/>
          </a:blip>
          <a:srcRect b="39" l="0" r="0" t="49"/>
          <a:stretch/>
        </p:blipFill>
        <p:spPr>
          <a:xfrm>
            <a:off x="1146400" y="1781334"/>
            <a:ext cx="3163500" cy="1777800"/>
          </a:xfrm>
          <a:prstGeom prst="round2SameRect">
            <a:avLst>
              <a:gd fmla="val 5498" name="adj1"/>
              <a:gd fmla="val 0" name="adj2"/>
            </a:avLst>
          </a:prstGeom>
          <a:noFill/>
          <a:ln>
            <a:noFill/>
          </a:ln>
        </p:spPr>
      </p:pic>
      <p:cxnSp>
        <p:nvCxnSpPr>
          <p:cNvPr id="557" name="Google Shape;557;p32"/>
          <p:cNvCxnSpPr/>
          <p:nvPr/>
        </p:nvCxnSpPr>
        <p:spPr>
          <a:xfrm>
            <a:off x="5015750" y="2469181"/>
            <a:ext cx="1976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9162" y="489552"/>
            <a:ext cx="6065673" cy="4221957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4"/>
          <p:cNvSpPr txBox="1"/>
          <p:nvPr/>
        </p:nvSpPr>
        <p:spPr>
          <a:xfrm>
            <a:off x="1690092" y="4665934"/>
            <a:ext cx="5763814" cy="255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sng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https://ichosc.elte.hu/results/country_info.php?country=Indonesia</a:t>
            </a:r>
            <a:r>
              <a:rPr b="0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"/>
          <p:cNvSpPr txBox="1"/>
          <p:nvPr>
            <p:ph type="title"/>
          </p:nvPr>
        </p:nvSpPr>
        <p:spPr>
          <a:xfrm>
            <a:off x="720000" y="58148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200">
                <a:solidFill>
                  <a:srgbClr val="181818"/>
                </a:solidFill>
              </a:rPr>
              <a:t>Rangkaian OSN 2026 – IChO 2027</a:t>
            </a:r>
            <a:endParaRPr b="0">
              <a:solidFill>
                <a:srgbClr val="181818"/>
              </a:solidFill>
            </a:endParaRPr>
          </a:p>
        </p:txBody>
      </p:sp>
      <p:cxnSp>
        <p:nvCxnSpPr>
          <p:cNvPr id="153" name="Google Shape;153;p5"/>
          <p:cNvCxnSpPr/>
          <p:nvPr/>
        </p:nvCxnSpPr>
        <p:spPr>
          <a:xfrm>
            <a:off x="805925" y="1258386"/>
            <a:ext cx="5443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4" name="Google Shape;154;p5"/>
          <p:cNvSpPr txBox="1"/>
          <p:nvPr/>
        </p:nvSpPr>
        <p:spPr>
          <a:xfrm>
            <a:off x="1213311" y="1442622"/>
            <a:ext cx="1939917" cy="40011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 cap="flat" cmpd="sng" w="9525">
            <a:solidFill>
              <a:srgbClr val="1818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OSN-K 2026</a:t>
            </a:r>
            <a:endParaRPr b="0" i="0" sz="2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5" name="Google Shape;155;p5"/>
          <p:cNvSpPr/>
          <p:nvPr/>
        </p:nvSpPr>
        <p:spPr>
          <a:xfrm>
            <a:off x="1945811" y="1860085"/>
            <a:ext cx="474911" cy="50368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181818"/>
          </a:solidFill>
          <a:ln cap="flat" cmpd="sng" w="25400">
            <a:solidFill>
              <a:srgbClr val="1818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6" name="Google Shape;156;p5"/>
          <p:cNvSpPr txBox="1"/>
          <p:nvPr/>
        </p:nvSpPr>
        <p:spPr>
          <a:xfrm>
            <a:off x="1297129" y="2387331"/>
            <a:ext cx="1779899" cy="40011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 cap="flat" cmpd="sng" w="9525">
            <a:solidFill>
              <a:srgbClr val="1818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OSN-P 2026</a:t>
            </a:r>
            <a:endParaRPr b="0" i="0" sz="2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7" name="Google Shape;157;p5"/>
          <p:cNvSpPr txBox="1"/>
          <p:nvPr/>
        </p:nvSpPr>
        <p:spPr>
          <a:xfrm>
            <a:off x="768260" y="3331148"/>
            <a:ext cx="2813140" cy="40011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 cap="flat" cmpd="sng" w="9525">
            <a:solidFill>
              <a:srgbClr val="1818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OSN-Semifinal 2026</a:t>
            </a:r>
            <a:endParaRPr b="0" i="0" sz="2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1104900" y="4277231"/>
            <a:ext cx="2146300" cy="40011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 cap="flat" cmpd="sng" w="9525">
            <a:solidFill>
              <a:srgbClr val="1818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OSN-Final 2026</a:t>
            </a:r>
            <a:endParaRPr b="0" i="0" sz="2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" name="Google Shape;159;p5"/>
          <p:cNvSpPr/>
          <p:nvPr/>
        </p:nvSpPr>
        <p:spPr>
          <a:xfrm>
            <a:off x="1945810" y="2800031"/>
            <a:ext cx="474911" cy="50368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181818"/>
          </a:solidFill>
          <a:ln cap="flat" cmpd="sng" w="25400">
            <a:solidFill>
              <a:srgbClr val="1818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1945809" y="3749163"/>
            <a:ext cx="474911" cy="50368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181818"/>
          </a:solidFill>
          <a:ln cap="flat" cmpd="sng" w="25400">
            <a:solidFill>
              <a:srgbClr val="1818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5990506" y="1442622"/>
            <a:ext cx="1939917" cy="40011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 cap="flat" cmpd="sng" w="9525">
            <a:solidFill>
              <a:srgbClr val="1818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IChO 2027</a:t>
            </a:r>
            <a:endParaRPr b="0" i="0" sz="2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2" name="Google Shape;162;p5"/>
          <p:cNvSpPr/>
          <p:nvPr/>
        </p:nvSpPr>
        <p:spPr>
          <a:xfrm>
            <a:off x="6723006" y="1863260"/>
            <a:ext cx="474911" cy="50368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181818"/>
          </a:solidFill>
          <a:ln cap="flat" cmpd="sng" w="25400">
            <a:solidFill>
              <a:srgbClr val="1818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3" name="Google Shape;163;p5"/>
          <p:cNvSpPr txBox="1"/>
          <p:nvPr/>
        </p:nvSpPr>
        <p:spPr>
          <a:xfrm>
            <a:off x="5497187" y="2387331"/>
            <a:ext cx="2926813" cy="40011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 cap="flat" cmpd="sng" w="9525">
            <a:solidFill>
              <a:srgbClr val="1818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Pembinaan Tahap III</a:t>
            </a:r>
            <a:endParaRPr b="0" i="0" sz="2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4" name="Google Shape;164;p5"/>
          <p:cNvSpPr txBox="1"/>
          <p:nvPr/>
        </p:nvSpPr>
        <p:spPr>
          <a:xfrm>
            <a:off x="5586087" y="3331148"/>
            <a:ext cx="2750917" cy="40011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 cap="flat" cmpd="sng" w="9525">
            <a:solidFill>
              <a:srgbClr val="1818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Pembinaan Tahap II</a:t>
            </a:r>
            <a:endParaRPr b="0" i="0" sz="2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5583645" y="4277231"/>
            <a:ext cx="2750916" cy="40011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 cap="flat" cmpd="sng" w="9525">
            <a:solidFill>
              <a:srgbClr val="1818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Pembinaan Tahap I</a:t>
            </a:r>
            <a:endParaRPr b="0" i="0" sz="2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6723005" y="2807651"/>
            <a:ext cx="474911" cy="50368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181818"/>
          </a:solidFill>
          <a:ln cap="flat" cmpd="sng" w="25400">
            <a:solidFill>
              <a:srgbClr val="1818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6723004" y="3755513"/>
            <a:ext cx="474911" cy="50368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181818"/>
          </a:solidFill>
          <a:ln cap="flat" cmpd="sng" w="25400">
            <a:solidFill>
              <a:srgbClr val="1818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" name="Google Shape;168;p5"/>
          <p:cNvSpPr/>
          <p:nvPr/>
        </p:nvSpPr>
        <p:spPr>
          <a:xfrm rot="-5400000">
            <a:off x="4298786" y="3321739"/>
            <a:ext cx="245924" cy="2311093"/>
          </a:xfrm>
          <a:prstGeom prst="downArrow">
            <a:avLst>
              <a:gd fmla="val 50000" name="adj1"/>
              <a:gd fmla="val 193306" name="adj2"/>
            </a:avLst>
          </a:prstGeom>
          <a:solidFill>
            <a:srgbClr val="181818"/>
          </a:solidFill>
          <a:ln cap="flat" cmpd="sng" w="25400">
            <a:solidFill>
              <a:srgbClr val="1818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61712"/>
            <a:ext cx="9144000" cy="426561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6"/>
          <p:cNvSpPr txBox="1"/>
          <p:nvPr/>
        </p:nvSpPr>
        <p:spPr>
          <a:xfrm>
            <a:off x="5078615" y="1848819"/>
            <a:ext cx="3338554" cy="4328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ct val="240740"/>
              <a:buFont typeface="Questrial"/>
              <a:buNone/>
            </a:pPr>
            <a:r>
              <a:rPr b="1" i="0" lang="en-US" sz="2400" u="none" cap="none" strike="noStrike">
                <a:solidFill>
                  <a:srgbClr val="181818"/>
                </a:solidFill>
                <a:latin typeface="Poppins"/>
                <a:ea typeface="Poppins"/>
                <a:cs typeface="Poppins"/>
                <a:sym typeface="Poppins"/>
              </a:rPr>
              <a:t>IChO 2027 → Taiwan</a:t>
            </a:r>
            <a:endParaRPr b="1" i="0" sz="2400" u="none" cap="none" strike="noStrike">
              <a:solidFill>
                <a:srgbClr val="18181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5" name="Google Shape;175;p6"/>
          <p:cNvSpPr/>
          <p:nvPr/>
        </p:nvSpPr>
        <p:spPr>
          <a:xfrm flipH="1" rot="-4161610">
            <a:off x="6703615" y="2241779"/>
            <a:ext cx="1909346" cy="338280"/>
          </a:xfrm>
          <a:prstGeom prst="arc">
            <a:avLst>
              <a:gd fmla="val 14882795" name="adj1"/>
              <a:gd fmla="val 21497546" name="adj2"/>
            </a:avLst>
          </a:prstGeom>
          <a:noFill/>
          <a:ln cap="flat" cmpd="sng" w="19050">
            <a:solidFill>
              <a:srgbClr val="181818">
                <a:alpha val="88627"/>
              </a:srgbClr>
            </a:solidFill>
            <a:prstDash val="solid"/>
            <a:round/>
            <a:headEnd len="med" w="med" type="stealth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"/>
          <p:cNvSpPr txBox="1"/>
          <p:nvPr>
            <p:ph type="title"/>
          </p:nvPr>
        </p:nvSpPr>
        <p:spPr>
          <a:xfrm>
            <a:off x="720000" y="58148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200">
                <a:solidFill>
                  <a:srgbClr val="181818"/>
                </a:solidFill>
              </a:rPr>
              <a:t>Silabus Singkat OSN Kimia (Teori)</a:t>
            </a:r>
            <a:endParaRPr b="0">
              <a:solidFill>
                <a:srgbClr val="181818"/>
              </a:solidFill>
            </a:endParaRPr>
          </a:p>
        </p:txBody>
      </p:sp>
      <p:cxnSp>
        <p:nvCxnSpPr>
          <p:cNvPr id="181" name="Google Shape;181;p7"/>
          <p:cNvCxnSpPr/>
          <p:nvPr/>
        </p:nvCxnSpPr>
        <p:spPr>
          <a:xfrm>
            <a:off x="805925" y="1258386"/>
            <a:ext cx="5443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2" name="Google Shape;182;p7"/>
          <p:cNvSpPr txBox="1"/>
          <p:nvPr/>
        </p:nvSpPr>
        <p:spPr>
          <a:xfrm>
            <a:off x="697773" y="1280611"/>
            <a:ext cx="4511675" cy="377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Kimia Fisik</a:t>
            </a:r>
            <a:endParaRPr/>
          </a:p>
          <a:p>
            <a:pPr indent="-177800" lvl="2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Struktur atom, molekul, padatan, dan ikatan kimia</a:t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7800" lvl="2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Termodinamika dan kesetimbangan kimia</a:t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7800" lvl="2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Elektrokimia</a:t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7800" lvl="2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Kinetika kimia</a:t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1450" lvl="0" marL="17145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Kimia Analitik</a:t>
            </a:r>
            <a:endParaRPr b="1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7800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Analisis gravimetri dan volumetri</a:t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7800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Analisis spektrofotometri, elektrometri, dll</a:t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7800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Metode pemisahan: ekstraksi, kromatografi, dll</a:t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Kimia Anorganik</a:t>
            </a:r>
            <a:endParaRPr b="1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7800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Unsur dan senyawa golongan utama serta reaksinya</a:t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7800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Unsur dan senyawa golongan transisi dan logam tanah jarang serta reaksinya</a:t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7800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Senyawa kompleks dan organologam</a:t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Spektroskopi dan Penentuan Struktur</a:t>
            </a:r>
            <a:endParaRPr/>
          </a:p>
          <a:p>
            <a:pPr indent="-180975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Spektroskopi UV-Vis, IR, NMR, massa</a:t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80975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Difraksi sinar-X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3" name="Google Shape;183;p7"/>
          <p:cNvSpPr txBox="1"/>
          <p:nvPr/>
        </p:nvSpPr>
        <p:spPr>
          <a:xfrm>
            <a:off x="5314956" y="1280611"/>
            <a:ext cx="3426551" cy="3154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Kimia Organik</a:t>
            </a:r>
            <a:endParaRPr b="1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80975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Hidrokarbon</a:t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80975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Senyawa aromatik dan reaksinya</a:t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80975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Alkil halida, alkohol, eter, dan amina</a:t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80975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Aldehida dan keton</a:t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80975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Asam karboksilat dan turunannya</a:t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80975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Senyawa polifungsi</a:t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80975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Polimer</a:t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80975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Reaksi adisi, substitusi, eliminasi</a:t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80975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Reaksi perisiklik dan penataan ulang</a:t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80975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Stereokimia dan konformasi</a:t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Biokimia</a:t>
            </a:r>
            <a:endParaRPr b="1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80975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Struktur dan fungsi biomolekul (karbohidrat, lipid, asam nukleat &amp; protein)</a:t>
            </a:r>
            <a:endParaRPr/>
          </a:p>
          <a:p>
            <a:pPr indent="-180975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Metabolisme dan informasi genetika</a:t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"/>
          <p:cNvSpPr txBox="1"/>
          <p:nvPr>
            <p:ph type="title"/>
          </p:nvPr>
        </p:nvSpPr>
        <p:spPr>
          <a:xfrm>
            <a:off x="720000" y="581485"/>
            <a:ext cx="922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200">
                <a:solidFill>
                  <a:srgbClr val="181818"/>
                </a:solidFill>
              </a:rPr>
              <a:t>Silabus Singkat OSN Kimia (Praktikum)</a:t>
            </a:r>
            <a:endParaRPr b="0">
              <a:solidFill>
                <a:srgbClr val="181818"/>
              </a:solidFill>
            </a:endParaRPr>
          </a:p>
        </p:txBody>
      </p:sp>
      <p:cxnSp>
        <p:nvCxnSpPr>
          <p:cNvPr id="189" name="Google Shape;189;p8"/>
          <p:cNvCxnSpPr/>
          <p:nvPr/>
        </p:nvCxnSpPr>
        <p:spPr>
          <a:xfrm>
            <a:off x="805925" y="1258386"/>
            <a:ext cx="5443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0" name="Google Shape;190;p8"/>
          <p:cNvSpPr txBox="1"/>
          <p:nvPr/>
        </p:nvSpPr>
        <p:spPr>
          <a:xfrm>
            <a:off x="723174" y="1420311"/>
            <a:ext cx="4023451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Teknik dasar laboratorium</a:t>
            </a:r>
            <a:endParaRPr b="1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7800" lvl="2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Penimbangan</a:t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7800" lvl="2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Pembuatan larutan standar</a:t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7800" lvl="2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Pengenceran</a:t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7800" lvl="2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Pemipetan</a:t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7800" lvl="2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Pengukuran temperature</a:t>
            </a:r>
            <a:endParaRPr/>
          </a:p>
          <a:p>
            <a:pPr indent="-177800" lvl="2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Pemanasan</a:t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825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Metode pemisahan dan pemurnian</a:t>
            </a:r>
            <a:endParaRPr b="1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7800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Penyaringan </a:t>
            </a:r>
            <a:endParaRPr/>
          </a:p>
          <a:p>
            <a:pPr indent="-177800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Dekantasi</a:t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7800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Ekstraksi</a:t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7800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Distilasi</a:t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7800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Kromatografi</a:t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7800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Rekristalisasi</a:t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01600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1" name="Google Shape;191;p8"/>
          <p:cNvSpPr txBox="1"/>
          <p:nvPr/>
        </p:nvSpPr>
        <p:spPr>
          <a:xfrm>
            <a:off x="5120549" y="1420311"/>
            <a:ext cx="4023451" cy="2954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Titrasi</a:t>
            </a:r>
            <a:endParaRPr b="1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80975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Titrasi asam-basa</a:t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80975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Titrasi redoks</a:t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80975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Titrasi kompleksometri</a:t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80975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Titrasi pengendapan</a:t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857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Analisis Kualitatif</a:t>
            </a:r>
            <a:endParaRPr b="1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80975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Analisis kualitatif senyawa ion</a:t>
            </a:r>
            <a:endParaRPr/>
          </a:p>
          <a:p>
            <a:pPr indent="-180975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Analisis kualitatif senyawa organik</a:t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80975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Analisis kualitatif biomolekul</a:t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04775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Sintesis</a:t>
            </a:r>
            <a:endParaRPr b="1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80975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Sintesis organik</a:t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80975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Sintesis anorganik</a:t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857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"/>
          <p:cNvSpPr txBox="1"/>
          <p:nvPr>
            <p:ph type="title"/>
          </p:nvPr>
        </p:nvSpPr>
        <p:spPr>
          <a:xfrm>
            <a:off x="720000" y="581485"/>
            <a:ext cx="922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200">
                <a:solidFill>
                  <a:srgbClr val="181818"/>
                </a:solidFill>
              </a:rPr>
              <a:t>OSN-K Bidang Kimia 2026</a:t>
            </a:r>
            <a:endParaRPr b="0">
              <a:solidFill>
                <a:srgbClr val="181818"/>
              </a:solidFill>
            </a:endParaRPr>
          </a:p>
        </p:txBody>
      </p:sp>
      <p:cxnSp>
        <p:nvCxnSpPr>
          <p:cNvPr id="197" name="Google Shape;197;p9"/>
          <p:cNvCxnSpPr/>
          <p:nvPr/>
        </p:nvCxnSpPr>
        <p:spPr>
          <a:xfrm>
            <a:off x="805925" y="1258386"/>
            <a:ext cx="5443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8" name="Google Shape;198;p9"/>
          <p:cNvSpPr txBox="1"/>
          <p:nvPr/>
        </p:nvSpPr>
        <p:spPr>
          <a:xfrm>
            <a:off x="621574" y="1322619"/>
            <a:ext cx="7811226" cy="3724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Benda yang tidak boleh dibawa masuk:</a:t>
            </a:r>
            <a:endParaRPr/>
          </a:p>
          <a:p>
            <a:pPr indent="-266700" lvl="1" marL="4445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b="0" i="0" lang="en-US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Alat komunikasi dalam bentuk apapun</a:t>
            </a:r>
            <a:endParaRPr b="0" i="0" sz="1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66700" lvl="1" marL="4445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b="0" i="0" lang="en-US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Jam tangan, baik digital, analog, atau </a:t>
            </a:r>
            <a:r>
              <a:rPr b="0" i="1" lang="en-US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smartwatch</a:t>
            </a:r>
            <a:endParaRPr/>
          </a:p>
          <a:p>
            <a:pPr indent="-266700" lvl="1" marL="4445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b="0" i="0" lang="en-US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Kertas, informasi dalam bentuk apapun</a:t>
            </a:r>
            <a:endParaRPr b="0" i="0" sz="1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7800" lvl="0" marL="2667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Peralatan yang boleh dibawa dan digunakan:</a:t>
            </a:r>
            <a:endParaRPr/>
          </a:p>
          <a:p>
            <a:pPr indent="-255587" lvl="0" marL="431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b="0" i="0" lang="en-US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Kalkulator saintifik </a:t>
            </a:r>
            <a:r>
              <a:rPr b="0" i="1" lang="en-US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non-programmable.</a:t>
            </a:r>
            <a:endParaRPr/>
          </a:p>
          <a:p>
            <a:pPr indent="-180975" lvl="0" marL="26987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Alat tulis dan kertas coretan disediakan sekolah.</a:t>
            </a:r>
            <a:endParaRPr/>
          </a:p>
          <a:p>
            <a:pPr indent="-177800" lvl="0" marL="2667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Tidak diperkenankan meninggalkan ruangan selama ujian untuk alasan apapun.</a:t>
            </a:r>
            <a:endParaRPr/>
          </a:p>
          <a:p>
            <a:pPr indent="-177800" lvl="0" marL="2667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Segala gangguan teknis menjadi tanggung jawab peserta.</a:t>
            </a:r>
            <a:endParaRPr/>
          </a:p>
          <a:p>
            <a:pPr indent="0" lvl="0" marL="88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inimalist Slides for meeting by Slidesgo">
  <a:themeElements>
    <a:clrScheme name="Simple Light">
      <a:dk1>
        <a:srgbClr val="3F4252"/>
      </a:dk1>
      <a:lt1>
        <a:srgbClr val="F5F5F5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F425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Nafiriz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2026-01-29T04:02:34Z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20bdc08d-74c4-4a82-b6f4-0a46687059ea</vt:lpwstr>
  </property>
  <property fmtid="{D5CDD505-2E9C-101B-9397-08002B2CF9AE}" pid="8" name="MSIP_Label_38b525e5-f3da-4501-8f1e-526b6769fc56_ContentBits">
    <vt:lpwstr>0</vt:lpwstr>
  </property>
  <property fmtid="{D5CDD505-2E9C-101B-9397-08002B2CF9AE}" pid="9" name="MSIP_Label_38b525e5-f3da-4501-8f1e-526b6769fc56_Tag">
    <vt:lpwstr>10, 3, 0, 1</vt:lpwstr>
  </property>
</Properties>
</file>