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9"/>
  </p:notesMasterIdLst>
  <p:sldIdLst>
    <p:sldId id="256" r:id="rId2"/>
    <p:sldId id="304" r:id="rId3"/>
    <p:sldId id="257" r:id="rId4"/>
    <p:sldId id="258" r:id="rId5"/>
    <p:sldId id="259" r:id="rId6"/>
    <p:sldId id="260" r:id="rId7"/>
    <p:sldId id="261" r:id="rId8"/>
    <p:sldId id="262" r:id="rId9"/>
    <p:sldId id="311" r:id="rId10"/>
    <p:sldId id="312" r:id="rId11"/>
    <p:sldId id="310" r:id="rId12"/>
    <p:sldId id="307" r:id="rId13"/>
    <p:sldId id="309" r:id="rId14"/>
    <p:sldId id="263" r:id="rId15"/>
    <p:sldId id="306" r:id="rId16"/>
    <p:sldId id="305" r:id="rId17"/>
    <p:sldId id="308" r:id="rId18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20"/>
      <p:bold r:id="rId21"/>
      <p:italic r:id="rId22"/>
      <p:boldItalic r:id="rId23"/>
    </p:embeddedFont>
    <p:embeddedFont>
      <p:font typeface="Bahnschrift" panose="020B0502040204020203" pitchFamily="34" charset="0"/>
      <p:regular r:id="rId24"/>
      <p:bold r:id="rId25"/>
    </p:embeddedFont>
    <p:embeddedFont>
      <p:font typeface="Bahnschrift SemiBold" panose="020B0502040204020203" pitchFamily="34" charset="0"/>
      <p:regular r:id="rId26"/>
      <p:bold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Livvic" pitchFamily="2" charset="77"/>
      <p:regular r:id="rId32"/>
      <p:bold r:id="rId33"/>
      <p:italic r:id="rId34"/>
      <p:boldItalic r:id="rId35"/>
    </p:embeddedFont>
    <p:embeddedFont>
      <p:font typeface="Malgun Gothic" panose="020B0503020000020004" pitchFamily="34" charset="-127"/>
      <p:regular r:id="rId36"/>
      <p:bold r:id="rId37"/>
    </p:embeddedFont>
    <p:embeddedFont>
      <p:font typeface="Nunito" pitchFamily="2" charset="77"/>
      <p:regular r:id="rId38"/>
      <p:bold r:id="rId39"/>
      <p:italic r:id="rId40"/>
      <p:boldItalic r:id="rId41"/>
    </p:embeddedFont>
    <p:embeddedFont>
      <p:font typeface="Poppins" pitchFamily="2" charset="77"/>
      <p:regular r:id="rId42"/>
      <p:bold r:id="rId43"/>
      <p:italic r:id="rId44"/>
      <p:boldItalic r:id="rId45"/>
    </p:embeddedFont>
    <p:embeddedFont>
      <p:font typeface="Questrial" pitchFamily="2" charset="77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095FFB-741C-4657-AA02-887ED80AE3EE}">
  <a:tblStyle styleId="{50095FFB-741C-4657-AA02-887ED80AE3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9"/>
    <p:restoredTop sz="94676"/>
  </p:normalViewPr>
  <p:slideViewPr>
    <p:cSldViewPr snapToGrid="0">
      <p:cViewPr varScale="1">
        <p:scale>
          <a:sx n="135" d="100"/>
          <a:sy n="135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ADA1A-3075-4858-A7E6-0A60DF63BCB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016106B0-FE09-4ADD-8A72-26647694ED9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1400" dirty="0"/>
            <a:t>OSNK</a:t>
          </a:r>
          <a:endParaRPr lang="en-ID" sz="1400" dirty="0"/>
        </a:p>
      </dgm:t>
    </dgm:pt>
    <dgm:pt modelId="{BF231BCA-912B-4477-B2AA-461F2A93B534}" type="parTrans" cxnId="{2FE5FA44-3278-41EE-8D28-3FF108C5FCCB}">
      <dgm:prSet/>
      <dgm:spPr/>
      <dgm:t>
        <a:bodyPr/>
        <a:lstStyle/>
        <a:p>
          <a:endParaRPr lang="en-ID" sz="1800"/>
        </a:p>
      </dgm:t>
    </dgm:pt>
    <dgm:pt modelId="{57A2D550-2885-4677-9C4B-D0649486F653}" type="sibTrans" cxnId="{2FE5FA44-3278-41EE-8D28-3FF108C5FCCB}">
      <dgm:prSet/>
      <dgm:spPr/>
      <dgm:t>
        <a:bodyPr/>
        <a:lstStyle/>
        <a:p>
          <a:endParaRPr lang="en-ID" sz="1800"/>
        </a:p>
      </dgm:t>
    </dgm:pt>
    <dgm:pt modelId="{490410FB-69D7-4A3A-8F2E-D02F0D09B206}">
      <dgm:prSet phldrT="[Text]" custT="1"/>
      <dgm:spPr/>
      <dgm:t>
        <a:bodyPr/>
        <a:lstStyle/>
        <a:p>
          <a:r>
            <a:rPr lang="en-US" sz="1800" dirty="0" err="1"/>
            <a:t>Sekitar</a:t>
          </a:r>
          <a:r>
            <a:rPr lang="en-US" sz="1800" dirty="0"/>
            <a:t> 30.000 </a:t>
          </a:r>
          <a:r>
            <a:rPr lang="en-US" sz="1800" dirty="0" err="1"/>
            <a:t>Peserta</a:t>
          </a:r>
          <a:r>
            <a:rPr lang="en-US" sz="1800" dirty="0"/>
            <a:t> (OSNK 2024)</a:t>
          </a:r>
          <a:endParaRPr lang="en-ID" sz="1800" dirty="0"/>
        </a:p>
      </dgm:t>
    </dgm:pt>
    <dgm:pt modelId="{EF3F2365-ABA4-4DE4-858B-B3AA5D2ED8A4}" type="parTrans" cxnId="{AED5FD87-ADB7-4B40-8250-C6AE48249A29}">
      <dgm:prSet/>
      <dgm:spPr/>
      <dgm:t>
        <a:bodyPr/>
        <a:lstStyle/>
        <a:p>
          <a:endParaRPr lang="en-ID" sz="1800"/>
        </a:p>
      </dgm:t>
    </dgm:pt>
    <dgm:pt modelId="{25254F92-1061-4BCA-89DE-21E723B92B11}" type="sibTrans" cxnId="{AED5FD87-ADB7-4B40-8250-C6AE48249A29}">
      <dgm:prSet/>
      <dgm:spPr/>
      <dgm:t>
        <a:bodyPr/>
        <a:lstStyle/>
        <a:p>
          <a:endParaRPr lang="en-ID" sz="1800"/>
        </a:p>
      </dgm:t>
    </dgm:pt>
    <dgm:pt modelId="{3344B6FE-FCDE-4147-8743-E4BCEE849F81}">
      <dgm:prSet phldrT="[Text]" custT="1"/>
      <dgm:spPr/>
      <dgm:t>
        <a:bodyPr/>
        <a:lstStyle/>
        <a:p>
          <a:r>
            <a:rPr lang="en-US" sz="1800" dirty="0"/>
            <a:t>38 </a:t>
          </a:r>
          <a:r>
            <a:rPr lang="en-US" sz="1800" dirty="0" err="1"/>
            <a:t>Provinsi</a:t>
          </a:r>
          <a:r>
            <a:rPr lang="en-US" sz="1800" dirty="0"/>
            <a:t> + SILN</a:t>
          </a:r>
          <a:endParaRPr lang="en-ID" sz="1800" dirty="0"/>
        </a:p>
      </dgm:t>
    </dgm:pt>
    <dgm:pt modelId="{796065D1-20F5-4B7D-AB28-F175D803C1C1}" type="parTrans" cxnId="{B3554133-FAE3-49A1-900B-9984A248484F}">
      <dgm:prSet/>
      <dgm:spPr/>
      <dgm:t>
        <a:bodyPr/>
        <a:lstStyle/>
        <a:p>
          <a:endParaRPr lang="en-ID" sz="1800"/>
        </a:p>
      </dgm:t>
    </dgm:pt>
    <dgm:pt modelId="{01A3CBDF-6127-4D6A-84A4-51DA55D1F9D9}" type="sibTrans" cxnId="{B3554133-FAE3-49A1-900B-9984A248484F}">
      <dgm:prSet/>
      <dgm:spPr/>
      <dgm:t>
        <a:bodyPr/>
        <a:lstStyle/>
        <a:p>
          <a:endParaRPr lang="en-ID" sz="1800"/>
        </a:p>
      </dgm:t>
    </dgm:pt>
    <dgm:pt modelId="{3D678EEF-9A45-49FA-ADEB-BBC8FC9591A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ID" sz="1400" dirty="0"/>
            <a:t>OSNP</a:t>
          </a:r>
        </a:p>
      </dgm:t>
    </dgm:pt>
    <dgm:pt modelId="{42A349B2-5441-49B3-911F-327480D68FFC}" type="parTrans" cxnId="{26A636D3-E977-4253-A778-5E7E1009D520}">
      <dgm:prSet/>
      <dgm:spPr/>
      <dgm:t>
        <a:bodyPr/>
        <a:lstStyle/>
        <a:p>
          <a:endParaRPr lang="en-ID" sz="1800"/>
        </a:p>
      </dgm:t>
    </dgm:pt>
    <dgm:pt modelId="{669C1BC7-2B7D-4CC8-A10C-1E485B267EA1}" type="sibTrans" cxnId="{26A636D3-E977-4253-A778-5E7E1009D520}">
      <dgm:prSet/>
      <dgm:spPr/>
      <dgm:t>
        <a:bodyPr/>
        <a:lstStyle/>
        <a:p>
          <a:endParaRPr lang="en-ID" sz="1800"/>
        </a:p>
      </dgm:t>
    </dgm:pt>
    <dgm:pt modelId="{A9B3DF2E-FD24-44B4-87A3-63591806EC0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ID" sz="1600" dirty="0"/>
            <a:t>OSN</a:t>
          </a:r>
        </a:p>
      </dgm:t>
    </dgm:pt>
    <dgm:pt modelId="{F16CEF28-E332-4731-9DA9-B33D65D74B31}" type="parTrans" cxnId="{431EDD0E-659C-45DC-8562-91000E58B719}">
      <dgm:prSet/>
      <dgm:spPr/>
      <dgm:t>
        <a:bodyPr/>
        <a:lstStyle/>
        <a:p>
          <a:endParaRPr lang="en-ID" sz="1800"/>
        </a:p>
      </dgm:t>
    </dgm:pt>
    <dgm:pt modelId="{E259B86E-E81D-445D-B2AD-8C1C61FEAEA7}" type="sibTrans" cxnId="{431EDD0E-659C-45DC-8562-91000E58B719}">
      <dgm:prSet/>
      <dgm:spPr/>
      <dgm:t>
        <a:bodyPr/>
        <a:lstStyle/>
        <a:p>
          <a:endParaRPr lang="en-ID" sz="1800"/>
        </a:p>
      </dgm:t>
    </dgm:pt>
    <dgm:pt modelId="{74D8B968-C051-4A4D-A6C4-8A2BFA736DD2}">
      <dgm:prSet phldrT="[Text]" custT="1"/>
      <dgm:spPr/>
      <dgm:t>
        <a:bodyPr/>
        <a:lstStyle/>
        <a:p>
          <a:r>
            <a:rPr lang="en-US" sz="1800" dirty="0"/>
            <a:t>30 </a:t>
          </a:r>
          <a:r>
            <a:rPr lang="en-US" sz="1800" dirty="0" err="1"/>
            <a:t>Medalis</a:t>
          </a:r>
          <a:r>
            <a:rPr lang="en-US" sz="1800" dirty="0"/>
            <a:t> (5 Emas, 10 Perak, 15 </a:t>
          </a:r>
          <a:r>
            <a:rPr lang="en-US" sz="1800" dirty="0" err="1"/>
            <a:t>Perunggu</a:t>
          </a:r>
          <a:r>
            <a:rPr lang="en-US" sz="1800" dirty="0"/>
            <a:t>)</a:t>
          </a:r>
          <a:endParaRPr lang="en-ID" sz="1800" dirty="0"/>
        </a:p>
      </dgm:t>
    </dgm:pt>
    <dgm:pt modelId="{63111AF6-1D8D-421E-A291-18483E4771DD}" type="parTrans" cxnId="{D8830E5F-D35E-4556-A206-4C44C9273F22}">
      <dgm:prSet/>
      <dgm:spPr/>
      <dgm:t>
        <a:bodyPr/>
        <a:lstStyle/>
        <a:p>
          <a:endParaRPr lang="en-ID" sz="1800"/>
        </a:p>
      </dgm:t>
    </dgm:pt>
    <dgm:pt modelId="{835A16CD-10AE-4CCA-95D9-160FD2C052FE}" type="sibTrans" cxnId="{D8830E5F-D35E-4556-A206-4C44C9273F22}">
      <dgm:prSet/>
      <dgm:spPr/>
      <dgm:t>
        <a:bodyPr/>
        <a:lstStyle/>
        <a:p>
          <a:endParaRPr lang="en-ID" sz="1800"/>
        </a:p>
      </dgm:t>
    </dgm:pt>
    <dgm:pt modelId="{8714C385-2C70-4DCF-8EED-F3B3CB53436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1600" dirty="0"/>
            <a:t>IBO</a:t>
          </a:r>
          <a:endParaRPr lang="en-ID" sz="1600" dirty="0"/>
        </a:p>
      </dgm:t>
    </dgm:pt>
    <dgm:pt modelId="{658AB4BD-9752-4C49-8D8B-ACDA7653D586}" type="parTrans" cxnId="{9DBF94EA-299D-493C-A851-068CC5687283}">
      <dgm:prSet/>
      <dgm:spPr/>
      <dgm:t>
        <a:bodyPr/>
        <a:lstStyle/>
        <a:p>
          <a:endParaRPr lang="en-ID" sz="1800"/>
        </a:p>
      </dgm:t>
    </dgm:pt>
    <dgm:pt modelId="{B1B531DE-7EC7-472C-A313-B1EABA40D74D}" type="sibTrans" cxnId="{9DBF94EA-299D-493C-A851-068CC5687283}">
      <dgm:prSet/>
      <dgm:spPr/>
      <dgm:t>
        <a:bodyPr/>
        <a:lstStyle/>
        <a:p>
          <a:endParaRPr lang="en-ID" sz="1800"/>
        </a:p>
      </dgm:t>
    </dgm:pt>
    <dgm:pt modelId="{D78F1DDC-B1C9-4DB1-85FA-6AECFEDFB422}">
      <dgm:prSet phldrT="[Text]" custT="1"/>
      <dgm:spPr/>
      <dgm:t>
        <a:bodyPr/>
        <a:lstStyle/>
        <a:p>
          <a:r>
            <a:rPr lang="en-US" sz="1800" dirty="0"/>
            <a:t>4 </a:t>
          </a:r>
          <a:r>
            <a:rPr lang="en-US" sz="1800" dirty="0" err="1"/>
            <a:t>Perwakilan</a:t>
          </a:r>
          <a:endParaRPr lang="en-ID" sz="1800" dirty="0"/>
        </a:p>
      </dgm:t>
    </dgm:pt>
    <dgm:pt modelId="{8C5B05A6-586F-44E3-BD5A-7DEC12088D51}" type="parTrans" cxnId="{8016CB9A-3D52-494C-8047-E6C72E7CBFB9}">
      <dgm:prSet/>
      <dgm:spPr/>
      <dgm:t>
        <a:bodyPr/>
        <a:lstStyle/>
        <a:p>
          <a:endParaRPr lang="en-ID" sz="1800"/>
        </a:p>
      </dgm:t>
    </dgm:pt>
    <dgm:pt modelId="{C0D4E571-68C6-4792-A5C7-7070C4DDE3FA}" type="sibTrans" cxnId="{8016CB9A-3D52-494C-8047-E6C72E7CBFB9}">
      <dgm:prSet/>
      <dgm:spPr/>
      <dgm:t>
        <a:bodyPr/>
        <a:lstStyle/>
        <a:p>
          <a:endParaRPr lang="en-ID" sz="1800"/>
        </a:p>
      </dgm:t>
    </dgm:pt>
    <dgm:pt modelId="{FCCF83B4-B0DF-4C65-8A5E-74F60E250FD0}">
      <dgm:prSet phldrT="[Text]" custT="1"/>
      <dgm:spPr/>
      <dgm:t>
        <a:bodyPr/>
        <a:lstStyle/>
        <a:p>
          <a:r>
            <a:rPr lang="en-US" sz="1800" dirty="0" err="1"/>
            <a:t>Seleksi</a:t>
          </a:r>
          <a:r>
            <a:rPr lang="en-US" sz="1800" dirty="0"/>
            <a:t> </a:t>
          </a:r>
          <a:r>
            <a:rPr lang="en-US" sz="1800" dirty="0" err="1"/>
            <a:t>Tahap</a:t>
          </a:r>
          <a:r>
            <a:rPr lang="en-US" sz="1800" dirty="0"/>
            <a:t> I dan II</a:t>
          </a:r>
          <a:endParaRPr lang="en-ID" sz="1800" dirty="0"/>
        </a:p>
      </dgm:t>
    </dgm:pt>
    <dgm:pt modelId="{61FC564A-B6C4-48FC-B19B-B088D5002F33}" type="parTrans" cxnId="{F474057D-FF0F-4236-9DC6-79CA19AF728D}">
      <dgm:prSet/>
      <dgm:spPr/>
      <dgm:t>
        <a:bodyPr/>
        <a:lstStyle/>
        <a:p>
          <a:endParaRPr lang="en-ID" sz="1800"/>
        </a:p>
      </dgm:t>
    </dgm:pt>
    <dgm:pt modelId="{08717A9F-4FCE-4B66-B21F-429CD7380D92}" type="sibTrans" cxnId="{F474057D-FF0F-4236-9DC6-79CA19AF728D}">
      <dgm:prSet/>
      <dgm:spPr/>
      <dgm:t>
        <a:bodyPr/>
        <a:lstStyle/>
        <a:p>
          <a:endParaRPr lang="en-ID" sz="1800"/>
        </a:p>
      </dgm:t>
    </dgm:pt>
    <dgm:pt modelId="{07962C81-8949-E443-8E48-1D80D090B9BC}">
      <dgm:prSet custT="1"/>
      <dgm:spPr/>
      <dgm:t>
        <a:bodyPr/>
        <a:lstStyle/>
        <a:p>
          <a:r>
            <a:rPr lang="en-US" sz="1800" dirty="0" err="1"/>
            <a:t>Sekitar</a:t>
          </a:r>
          <a:r>
            <a:rPr lang="en-US" sz="1800" dirty="0"/>
            <a:t> 2000 </a:t>
          </a:r>
          <a:r>
            <a:rPr lang="en-US" sz="1800" dirty="0" err="1"/>
            <a:t>Peserta</a:t>
          </a:r>
          <a:endParaRPr lang="en-US" sz="1800" dirty="0"/>
        </a:p>
      </dgm:t>
    </dgm:pt>
    <dgm:pt modelId="{17F763A1-EE16-ED49-A7E5-36C53A2331B3}" type="parTrans" cxnId="{E1E8BF16-FB34-C346-AF98-6B354446A5F3}">
      <dgm:prSet/>
      <dgm:spPr/>
      <dgm:t>
        <a:bodyPr/>
        <a:lstStyle/>
        <a:p>
          <a:endParaRPr lang="en-US"/>
        </a:p>
      </dgm:t>
    </dgm:pt>
    <dgm:pt modelId="{09876552-30AF-FE4D-BF2A-E9117E443E2F}" type="sibTrans" cxnId="{E1E8BF16-FB34-C346-AF98-6B354446A5F3}">
      <dgm:prSet/>
      <dgm:spPr/>
      <dgm:t>
        <a:bodyPr/>
        <a:lstStyle/>
        <a:p>
          <a:endParaRPr lang="en-US"/>
        </a:p>
      </dgm:t>
    </dgm:pt>
    <dgm:pt modelId="{3B6CB36A-1F3C-E847-89EE-C34D79074BBC}">
      <dgm:prSet phldrT="[Text]" custT="1"/>
      <dgm:spPr/>
      <dgm:t>
        <a:bodyPr/>
        <a:lstStyle/>
        <a:p>
          <a:r>
            <a:rPr lang="en-ID" sz="1800" dirty="0"/>
            <a:t>60 </a:t>
          </a:r>
          <a:r>
            <a:rPr lang="en-ID" sz="1800" dirty="0" err="1"/>
            <a:t>Peserta</a:t>
          </a:r>
          <a:endParaRPr lang="en-ID" sz="1800" dirty="0"/>
        </a:p>
      </dgm:t>
    </dgm:pt>
    <dgm:pt modelId="{375F01C4-D977-D84D-B135-F47DA164E2E3}" type="parTrans" cxnId="{6C2D3687-E738-0B49-927C-5002F45E5B27}">
      <dgm:prSet/>
      <dgm:spPr/>
      <dgm:t>
        <a:bodyPr/>
        <a:lstStyle/>
        <a:p>
          <a:endParaRPr lang="en-US"/>
        </a:p>
      </dgm:t>
    </dgm:pt>
    <dgm:pt modelId="{63FDE961-6BC7-8948-8B53-1E926DA80FFA}" type="sibTrans" cxnId="{6C2D3687-E738-0B49-927C-5002F45E5B27}">
      <dgm:prSet/>
      <dgm:spPr/>
      <dgm:t>
        <a:bodyPr/>
        <a:lstStyle/>
        <a:p>
          <a:endParaRPr lang="en-US"/>
        </a:p>
      </dgm:t>
    </dgm:pt>
    <dgm:pt modelId="{6A280117-7250-DF40-933A-CAC7F54ABDFE}">
      <dgm:prSet phldrT="[Text]" custT="1"/>
      <dgm:spPr/>
      <dgm:t>
        <a:bodyPr/>
        <a:lstStyle/>
        <a:p>
          <a:r>
            <a:rPr lang="en-ID" sz="1800" b="1" dirty="0">
              <a:solidFill>
                <a:srgbClr val="FF0000"/>
              </a:solidFill>
            </a:rPr>
            <a:t>Semi Final OSN (100 </a:t>
          </a:r>
          <a:r>
            <a:rPr lang="en-ID" sz="1800" b="1" dirty="0" err="1">
              <a:solidFill>
                <a:srgbClr val="FF0000"/>
              </a:solidFill>
            </a:rPr>
            <a:t>peserta</a:t>
          </a:r>
          <a:r>
            <a:rPr lang="en-ID" sz="1800" b="1" dirty="0">
              <a:solidFill>
                <a:srgbClr val="FF0000"/>
              </a:solidFill>
            </a:rPr>
            <a:t>)</a:t>
          </a:r>
        </a:p>
      </dgm:t>
    </dgm:pt>
    <dgm:pt modelId="{E09F2B4E-711B-7741-AA64-C5A553756714}" type="parTrans" cxnId="{073E948E-2397-C645-B3E0-4579CB371C1C}">
      <dgm:prSet/>
      <dgm:spPr/>
      <dgm:t>
        <a:bodyPr/>
        <a:lstStyle/>
        <a:p>
          <a:endParaRPr lang="en-US"/>
        </a:p>
      </dgm:t>
    </dgm:pt>
    <dgm:pt modelId="{D104C0F6-FAE9-694E-A443-4F6363E2C174}" type="sibTrans" cxnId="{073E948E-2397-C645-B3E0-4579CB371C1C}">
      <dgm:prSet/>
      <dgm:spPr/>
      <dgm:t>
        <a:bodyPr/>
        <a:lstStyle/>
        <a:p>
          <a:endParaRPr lang="en-US"/>
        </a:p>
      </dgm:t>
    </dgm:pt>
    <dgm:pt modelId="{6DFDA18C-C0F6-4BDB-B35A-293A54CB150E}" type="pres">
      <dgm:prSet presAssocID="{EB4ADA1A-3075-4858-A7E6-0A60DF63BCB0}" presName="linearFlow" presStyleCnt="0">
        <dgm:presLayoutVars>
          <dgm:dir/>
          <dgm:animLvl val="lvl"/>
          <dgm:resizeHandles val="exact"/>
        </dgm:presLayoutVars>
      </dgm:prSet>
      <dgm:spPr/>
    </dgm:pt>
    <dgm:pt modelId="{0055CF1D-4F10-4C2B-AA53-DD2FC36AE08C}" type="pres">
      <dgm:prSet presAssocID="{016106B0-FE09-4ADD-8A72-26647694ED91}" presName="composite" presStyleCnt="0"/>
      <dgm:spPr/>
    </dgm:pt>
    <dgm:pt modelId="{FCE9ED9F-15D7-4881-A60D-E1CF4EB65C57}" type="pres">
      <dgm:prSet presAssocID="{016106B0-FE09-4ADD-8A72-26647694ED9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6DCE04C-E1CB-416C-B892-91D083B1B29E}" type="pres">
      <dgm:prSet presAssocID="{016106B0-FE09-4ADD-8A72-26647694ED91}" presName="descendantText" presStyleLbl="alignAcc1" presStyleIdx="0" presStyleCnt="4" custLinFactNeighborY="14544">
        <dgm:presLayoutVars>
          <dgm:bulletEnabled val="1"/>
        </dgm:presLayoutVars>
      </dgm:prSet>
      <dgm:spPr/>
    </dgm:pt>
    <dgm:pt modelId="{192AA68A-9A60-4213-8A12-B3053AA5028B}" type="pres">
      <dgm:prSet presAssocID="{57A2D550-2885-4677-9C4B-D0649486F653}" presName="sp" presStyleCnt="0"/>
      <dgm:spPr/>
    </dgm:pt>
    <dgm:pt modelId="{6A2343ED-1B15-FB42-A563-8E0BB4090176}" type="pres">
      <dgm:prSet presAssocID="{3D678EEF-9A45-49FA-ADEB-BBC8FC9591AD}" presName="composite" presStyleCnt="0"/>
      <dgm:spPr/>
    </dgm:pt>
    <dgm:pt modelId="{E3DD8713-33E1-E74B-88AE-8CA38000A823}" type="pres">
      <dgm:prSet presAssocID="{3D678EEF-9A45-49FA-ADEB-BBC8FC9591A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FBCC8EC-F290-2047-8E43-A0FFAD4C6020}" type="pres">
      <dgm:prSet presAssocID="{3D678EEF-9A45-49FA-ADEB-BBC8FC9591AD}" presName="descendantText" presStyleLbl="alignAcc1" presStyleIdx="1" presStyleCnt="4">
        <dgm:presLayoutVars>
          <dgm:bulletEnabled val="1"/>
        </dgm:presLayoutVars>
      </dgm:prSet>
      <dgm:spPr/>
    </dgm:pt>
    <dgm:pt modelId="{4A890F7A-ED0E-B043-9C48-8788D0AA17F1}" type="pres">
      <dgm:prSet presAssocID="{669C1BC7-2B7D-4CC8-A10C-1E485B267EA1}" presName="sp" presStyleCnt="0"/>
      <dgm:spPr/>
    </dgm:pt>
    <dgm:pt modelId="{1BAB2DBB-7872-5041-9A13-9FF0E6579E26}" type="pres">
      <dgm:prSet presAssocID="{A9B3DF2E-FD24-44B4-87A3-63591806EC01}" presName="composite" presStyleCnt="0"/>
      <dgm:spPr/>
    </dgm:pt>
    <dgm:pt modelId="{EED5F796-F6F0-6C43-88DF-0F3E31666634}" type="pres">
      <dgm:prSet presAssocID="{A9B3DF2E-FD24-44B4-87A3-63591806EC01}" presName="parentText" presStyleLbl="alignNode1" presStyleIdx="2" presStyleCnt="4" custScaleY="153805" custLinFactNeighborY="-648">
        <dgm:presLayoutVars>
          <dgm:chMax val="1"/>
          <dgm:bulletEnabled val="1"/>
        </dgm:presLayoutVars>
      </dgm:prSet>
      <dgm:spPr/>
    </dgm:pt>
    <dgm:pt modelId="{468A41E8-EBEF-ED46-8B7C-CA086AAD3682}" type="pres">
      <dgm:prSet presAssocID="{A9B3DF2E-FD24-44B4-87A3-63591806EC01}" presName="descendantText" presStyleLbl="alignAcc1" presStyleIdx="2" presStyleCnt="4" custScaleY="199794" custLinFactNeighborY="7664">
        <dgm:presLayoutVars>
          <dgm:bulletEnabled val="1"/>
        </dgm:presLayoutVars>
      </dgm:prSet>
      <dgm:spPr/>
    </dgm:pt>
    <dgm:pt modelId="{B88ED0A9-010A-3947-A40F-13CC257030C7}" type="pres">
      <dgm:prSet presAssocID="{E259B86E-E81D-445D-B2AD-8C1C61FEAEA7}" presName="sp" presStyleCnt="0"/>
      <dgm:spPr/>
    </dgm:pt>
    <dgm:pt modelId="{560431C7-991A-4119-A1C3-68D7371DC88E}" type="pres">
      <dgm:prSet presAssocID="{8714C385-2C70-4DCF-8EED-F3B3CB53436A}" presName="composite" presStyleCnt="0"/>
      <dgm:spPr/>
    </dgm:pt>
    <dgm:pt modelId="{1DDBDB01-99EB-446F-B311-C70F74B2FC71}" type="pres">
      <dgm:prSet presAssocID="{8714C385-2C70-4DCF-8EED-F3B3CB53436A}" presName="parentText" presStyleLbl="alignNode1" presStyleIdx="3" presStyleCnt="4" custLinFactNeighborY="1222">
        <dgm:presLayoutVars>
          <dgm:chMax val="1"/>
          <dgm:bulletEnabled val="1"/>
        </dgm:presLayoutVars>
      </dgm:prSet>
      <dgm:spPr/>
    </dgm:pt>
    <dgm:pt modelId="{12E9287B-D51F-4CF8-98A0-FB9922C3989B}" type="pres">
      <dgm:prSet presAssocID="{8714C385-2C70-4DCF-8EED-F3B3CB53436A}" presName="descendantText" presStyleLbl="alignAcc1" presStyleIdx="3" presStyleCnt="4" custLinFactNeighborY="24165">
        <dgm:presLayoutVars>
          <dgm:bulletEnabled val="1"/>
        </dgm:presLayoutVars>
      </dgm:prSet>
      <dgm:spPr/>
    </dgm:pt>
  </dgm:ptLst>
  <dgm:cxnLst>
    <dgm:cxn modelId="{CCDE1C06-D3DD-4AB1-AFFF-AEC9A0893203}" type="presOf" srcId="{FCCF83B4-B0DF-4C65-8A5E-74F60E250FD0}" destId="{12E9287B-D51F-4CF8-98A0-FB9922C3989B}" srcOrd="0" destOrd="1" presId="urn:microsoft.com/office/officeart/2005/8/layout/chevron2"/>
    <dgm:cxn modelId="{431EDD0E-659C-45DC-8562-91000E58B719}" srcId="{EB4ADA1A-3075-4858-A7E6-0A60DF63BCB0}" destId="{A9B3DF2E-FD24-44B4-87A3-63591806EC01}" srcOrd="2" destOrd="0" parTransId="{F16CEF28-E332-4731-9DA9-B33D65D74B31}" sibTransId="{E259B86E-E81D-445D-B2AD-8C1C61FEAEA7}"/>
    <dgm:cxn modelId="{70BD0711-5C29-F34B-84CC-F3CA7A7BFCBF}" type="presOf" srcId="{07962C81-8949-E443-8E48-1D80D090B9BC}" destId="{1FBCC8EC-F290-2047-8E43-A0FFAD4C6020}" srcOrd="0" destOrd="0" presId="urn:microsoft.com/office/officeart/2005/8/layout/chevron2"/>
    <dgm:cxn modelId="{E1E8BF16-FB34-C346-AF98-6B354446A5F3}" srcId="{3D678EEF-9A45-49FA-ADEB-BBC8FC9591AD}" destId="{07962C81-8949-E443-8E48-1D80D090B9BC}" srcOrd="0" destOrd="0" parTransId="{17F763A1-EE16-ED49-A7E5-36C53A2331B3}" sibTransId="{09876552-30AF-FE4D-BF2A-E9117E443E2F}"/>
    <dgm:cxn modelId="{4C43EC1C-FCBE-4773-A89E-ADFD92C19E49}" type="presOf" srcId="{8714C385-2C70-4DCF-8EED-F3B3CB53436A}" destId="{1DDBDB01-99EB-446F-B311-C70F74B2FC71}" srcOrd="0" destOrd="0" presId="urn:microsoft.com/office/officeart/2005/8/layout/chevron2"/>
    <dgm:cxn modelId="{B3554133-FAE3-49A1-900B-9984A248484F}" srcId="{016106B0-FE09-4ADD-8A72-26647694ED91}" destId="{3344B6FE-FCDE-4147-8743-E4BCEE849F81}" srcOrd="1" destOrd="0" parTransId="{796065D1-20F5-4B7D-AB28-F175D803C1C1}" sibTransId="{01A3CBDF-6127-4D6A-84A4-51DA55D1F9D9}"/>
    <dgm:cxn modelId="{EFAFC43D-F2C1-9A4E-AA88-88AC632C2270}" type="presOf" srcId="{6A280117-7250-DF40-933A-CAC7F54ABDFE}" destId="{468A41E8-EBEF-ED46-8B7C-CA086AAD3682}" srcOrd="0" destOrd="0" presId="urn:microsoft.com/office/officeart/2005/8/layout/chevron2"/>
    <dgm:cxn modelId="{4BC55743-397A-4FFE-9572-2DC8AA42F828}" type="presOf" srcId="{016106B0-FE09-4ADD-8A72-26647694ED91}" destId="{FCE9ED9F-15D7-4881-A60D-E1CF4EB65C57}" srcOrd="0" destOrd="0" presId="urn:microsoft.com/office/officeart/2005/8/layout/chevron2"/>
    <dgm:cxn modelId="{2FE5FA44-3278-41EE-8D28-3FF108C5FCCB}" srcId="{EB4ADA1A-3075-4858-A7E6-0A60DF63BCB0}" destId="{016106B0-FE09-4ADD-8A72-26647694ED91}" srcOrd="0" destOrd="0" parTransId="{BF231BCA-912B-4477-B2AA-461F2A93B534}" sibTransId="{57A2D550-2885-4677-9C4B-D0649486F653}"/>
    <dgm:cxn modelId="{D7C1D751-1799-444E-88C8-49C4C4556097}" type="presOf" srcId="{3344B6FE-FCDE-4147-8743-E4BCEE849F81}" destId="{E6DCE04C-E1CB-416C-B892-91D083B1B29E}" srcOrd="0" destOrd="1" presId="urn:microsoft.com/office/officeart/2005/8/layout/chevron2"/>
    <dgm:cxn modelId="{B13BD65E-D7A4-824E-ADFE-1E2094BE6548}" type="presOf" srcId="{3B6CB36A-1F3C-E847-89EE-C34D79074BBC}" destId="{468A41E8-EBEF-ED46-8B7C-CA086AAD3682}" srcOrd="0" destOrd="1" presId="urn:microsoft.com/office/officeart/2005/8/layout/chevron2"/>
    <dgm:cxn modelId="{D8830E5F-D35E-4556-A206-4C44C9273F22}" srcId="{A9B3DF2E-FD24-44B4-87A3-63591806EC01}" destId="{74D8B968-C051-4A4D-A6C4-8A2BFA736DD2}" srcOrd="2" destOrd="0" parTransId="{63111AF6-1D8D-421E-A291-18483E4771DD}" sibTransId="{835A16CD-10AE-4CCA-95D9-160FD2C052FE}"/>
    <dgm:cxn modelId="{8341A760-A594-0B41-8804-1E655125CD35}" type="presOf" srcId="{74D8B968-C051-4A4D-A6C4-8A2BFA736DD2}" destId="{468A41E8-EBEF-ED46-8B7C-CA086AAD3682}" srcOrd="0" destOrd="2" presId="urn:microsoft.com/office/officeart/2005/8/layout/chevron2"/>
    <dgm:cxn modelId="{64951868-DDCF-4193-A2C2-F23DCE75542E}" type="presOf" srcId="{EB4ADA1A-3075-4858-A7E6-0A60DF63BCB0}" destId="{6DFDA18C-C0F6-4BDB-B35A-293A54CB150E}" srcOrd="0" destOrd="0" presId="urn:microsoft.com/office/officeart/2005/8/layout/chevron2"/>
    <dgm:cxn modelId="{5F5DA876-93A2-4507-8F62-72DBA1EDC775}" type="presOf" srcId="{D78F1DDC-B1C9-4DB1-85FA-6AECFEDFB422}" destId="{12E9287B-D51F-4CF8-98A0-FB9922C3989B}" srcOrd="0" destOrd="0" presId="urn:microsoft.com/office/officeart/2005/8/layout/chevron2"/>
    <dgm:cxn modelId="{F474057D-FF0F-4236-9DC6-79CA19AF728D}" srcId="{8714C385-2C70-4DCF-8EED-F3B3CB53436A}" destId="{FCCF83B4-B0DF-4C65-8A5E-74F60E250FD0}" srcOrd="1" destOrd="0" parTransId="{61FC564A-B6C4-48FC-B19B-B088D5002F33}" sibTransId="{08717A9F-4FCE-4B66-B21F-429CD7380D92}"/>
    <dgm:cxn modelId="{6255B784-71D6-4B8E-AEF8-135E2AB7FC8D}" type="presOf" srcId="{490410FB-69D7-4A3A-8F2E-D02F0D09B206}" destId="{E6DCE04C-E1CB-416C-B892-91D083B1B29E}" srcOrd="0" destOrd="0" presId="urn:microsoft.com/office/officeart/2005/8/layout/chevron2"/>
    <dgm:cxn modelId="{6C2D3687-E738-0B49-927C-5002F45E5B27}" srcId="{A9B3DF2E-FD24-44B4-87A3-63591806EC01}" destId="{3B6CB36A-1F3C-E847-89EE-C34D79074BBC}" srcOrd="1" destOrd="0" parTransId="{375F01C4-D977-D84D-B135-F47DA164E2E3}" sibTransId="{63FDE961-6BC7-8948-8B53-1E926DA80FFA}"/>
    <dgm:cxn modelId="{AED5FD87-ADB7-4B40-8250-C6AE48249A29}" srcId="{016106B0-FE09-4ADD-8A72-26647694ED91}" destId="{490410FB-69D7-4A3A-8F2E-D02F0D09B206}" srcOrd="0" destOrd="0" parTransId="{EF3F2365-ABA4-4DE4-858B-B3AA5D2ED8A4}" sibTransId="{25254F92-1061-4BCA-89DE-21E723B92B11}"/>
    <dgm:cxn modelId="{073E948E-2397-C645-B3E0-4579CB371C1C}" srcId="{A9B3DF2E-FD24-44B4-87A3-63591806EC01}" destId="{6A280117-7250-DF40-933A-CAC7F54ABDFE}" srcOrd="0" destOrd="0" parTransId="{E09F2B4E-711B-7741-AA64-C5A553756714}" sibTransId="{D104C0F6-FAE9-694E-A443-4F6363E2C174}"/>
    <dgm:cxn modelId="{8016CB9A-3D52-494C-8047-E6C72E7CBFB9}" srcId="{8714C385-2C70-4DCF-8EED-F3B3CB53436A}" destId="{D78F1DDC-B1C9-4DB1-85FA-6AECFEDFB422}" srcOrd="0" destOrd="0" parTransId="{8C5B05A6-586F-44E3-BD5A-7DEC12088D51}" sibTransId="{C0D4E571-68C6-4792-A5C7-7070C4DDE3FA}"/>
    <dgm:cxn modelId="{C467FFBC-5095-7644-9A30-EC2A47EBD54A}" type="presOf" srcId="{3D678EEF-9A45-49FA-ADEB-BBC8FC9591AD}" destId="{E3DD8713-33E1-E74B-88AE-8CA38000A823}" srcOrd="0" destOrd="0" presId="urn:microsoft.com/office/officeart/2005/8/layout/chevron2"/>
    <dgm:cxn modelId="{26A636D3-E977-4253-A778-5E7E1009D520}" srcId="{EB4ADA1A-3075-4858-A7E6-0A60DF63BCB0}" destId="{3D678EEF-9A45-49FA-ADEB-BBC8FC9591AD}" srcOrd="1" destOrd="0" parTransId="{42A349B2-5441-49B3-911F-327480D68FFC}" sibTransId="{669C1BC7-2B7D-4CC8-A10C-1E485B267EA1}"/>
    <dgm:cxn modelId="{902F1FDF-9656-704E-9FA6-88DC2A807079}" type="presOf" srcId="{A9B3DF2E-FD24-44B4-87A3-63591806EC01}" destId="{EED5F796-F6F0-6C43-88DF-0F3E31666634}" srcOrd="0" destOrd="0" presId="urn:microsoft.com/office/officeart/2005/8/layout/chevron2"/>
    <dgm:cxn modelId="{9DBF94EA-299D-493C-A851-068CC5687283}" srcId="{EB4ADA1A-3075-4858-A7E6-0A60DF63BCB0}" destId="{8714C385-2C70-4DCF-8EED-F3B3CB53436A}" srcOrd="3" destOrd="0" parTransId="{658AB4BD-9752-4C49-8D8B-ACDA7653D586}" sibTransId="{B1B531DE-7EC7-472C-A313-B1EABA40D74D}"/>
    <dgm:cxn modelId="{F90331C1-CF64-4823-AB46-A9835C72A81F}" type="presParOf" srcId="{6DFDA18C-C0F6-4BDB-B35A-293A54CB150E}" destId="{0055CF1D-4F10-4C2B-AA53-DD2FC36AE08C}" srcOrd="0" destOrd="0" presId="urn:microsoft.com/office/officeart/2005/8/layout/chevron2"/>
    <dgm:cxn modelId="{4360F4AE-5D84-446F-99CC-5AA62E5939E7}" type="presParOf" srcId="{0055CF1D-4F10-4C2B-AA53-DD2FC36AE08C}" destId="{FCE9ED9F-15D7-4881-A60D-E1CF4EB65C57}" srcOrd="0" destOrd="0" presId="urn:microsoft.com/office/officeart/2005/8/layout/chevron2"/>
    <dgm:cxn modelId="{D01A2762-DC87-43C9-A423-701B3F022054}" type="presParOf" srcId="{0055CF1D-4F10-4C2B-AA53-DD2FC36AE08C}" destId="{E6DCE04C-E1CB-416C-B892-91D083B1B29E}" srcOrd="1" destOrd="0" presId="urn:microsoft.com/office/officeart/2005/8/layout/chevron2"/>
    <dgm:cxn modelId="{6D85EB5C-050A-43A8-B154-66F7CAD36580}" type="presParOf" srcId="{6DFDA18C-C0F6-4BDB-B35A-293A54CB150E}" destId="{192AA68A-9A60-4213-8A12-B3053AA5028B}" srcOrd="1" destOrd="0" presId="urn:microsoft.com/office/officeart/2005/8/layout/chevron2"/>
    <dgm:cxn modelId="{EC6F6235-6B63-AC4E-ADB5-BC71718422A4}" type="presParOf" srcId="{6DFDA18C-C0F6-4BDB-B35A-293A54CB150E}" destId="{6A2343ED-1B15-FB42-A563-8E0BB4090176}" srcOrd="2" destOrd="0" presId="urn:microsoft.com/office/officeart/2005/8/layout/chevron2"/>
    <dgm:cxn modelId="{2BF42507-D843-1D48-BB3C-5FBDF0DE534E}" type="presParOf" srcId="{6A2343ED-1B15-FB42-A563-8E0BB4090176}" destId="{E3DD8713-33E1-E74B-88AE-8CA38000A823}" srcOrd="0" destOrd="0" presId="urn:microsoft.com/office/officeart/2005/8/layout/chevron2"/>
    <dgm:cxn modelId="{D77AA3E8-D574-9C49-8B25-D3A1D58CBC48}" type="presParOf" srcId="{6A2343ED-1B15-FB42-A563-8E0BB4090176}" destId="{1FBCC8EC-F290-2047-8E43-A0FFAD4C6020}" srcOrd="1" destOrd="0" presId="urn:microsoft.com/office/officeart/2005/8/layout/chevron2"/>
    <dgm:cxn modelId="{5FCFB92B-F66A-384D-B92F-1A7F65998DFA}" type="presParOf" srcId="{6DFDA18C-C0F6-4BDB-B35A-293A54CB150E}" destId="{4A890F7A-ED0E-B043-9C48-8788D0AA17F1}" srcOrd="3" destOrd="0" presId="urn:microsoft.com/office/officeart/2005/8/layout/chevron2"/>
    <dgm:cxn modelId="{49AAE5D3-844D-204F-84AD-3D5EE3292626}" type="presParOf" srcId="{6DFDA18C-C0F6-4BDB-B35A-293A54CB150E}" destId="{1BAB2DBB-7872-5041-9A13-9FF0E6579E26}" srcOrd="4" destOrd="0" presId="urn:microsoft.com/office/officeart/2005/8/layout/chevron2"/>
    <dgm:cxn modelId="{03FDE14A-EE15-0A4C-9504-DE3BE9F5801F}" type="presParOf" srcId="{1BAB2DBB-7872-5041-9A13-9FF0E6579E26}" destId="{EED5F796-F6F0-6C43-88DF-0F3E31666634}" srcOrd="0" destOrd="0" presId="urn:microsoft.com/office/officeart/2005/8/layout/chevron2"/>
    <dgm:cxn modelId="{C0BEFC60-E5F4-084B-A4CC-CA0524E830A1}" type="presParOf" srcId="{1BAB2DBB-7872-5041-9A13-9FF0E6579E26}" destId="{468A41E8-EBEF-ED46-8B7C-CA086AAD3682}" srcOrd="1" destOrd="0" presId="urn:microsoft.com/office/officeart/2005/8/layout/chevron2"/>
    <dgm:cxn modelId="{A9B38357-4298-9147-912F-D6FAC9D0B787}" type="presParOf" srcId="{6DFDA18C-C0F6-4BDB-B35A-293A54CB150E}" destId="{B88ED0A9-010A-3947-A40F-13CC257030C7}" srcOrd="5" destOrd="0" presId="urn:microsoft.com/office/officeart/2005/8/layout/chevron2"/>
    <dgm:cxn modelId="{1E1D72FC-6361-474B-9CB0-F14EB2C4B234}" type="presParOf" srcId="{6DFDA18C-C0F6-4BDB-B35A-293A54CB150E}" destId="{560431C7-991A-4119-A1C3-68D7371DC88E}" srcOrd="6" destOrd="0" presId="urn:microsoft.com/office/officeart/2005/8/layout/chevron2"/>
    <dgm:cxn modelId="{81A70CA0-8C4C-40A7-BF60-177B7DC43951}" type="presParOf" srcId="{560431C7-991A-4119-A1C3-68D7371DC88E}" destId="{1DDBDB01-99EB-446F-B311-C70F74B2FC71}" srcOrd="0" destOrd="0" presId="urn:microsoft.com/office/officeart/2005/8/layout/chevron2"/>
    <dgm:cxn modelId="{2F7A437D-B479-412D-A919-955E658D84C4}" type="presParOf" srcId="{560431C7-991A-4119-A1C3-68D7371DC88E}" destId="{12E9287B-D51F-4CF8-98A0-FB9922C398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9ED9F-15D7-4881-A60D-E1CF4EB65C57}">
      <dsp:nvSpPr>
        <dsp:cNvPr id="0" name=""/>
        <dsp:cNvSpPr/>
      </dsp:nvSpPr>
      <dsp:spPr>
        <a:xfrm rot="5400000">
          <a:off x="-150078" y="152850"/>
          <a:ext cx="1000525" cy="700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OSNK</a:t>
          </a:r>
          <a:endParaRPr lang="en-ID" sz="1400" kern="1200" dirty="0"/>
        </a:p>
      </dsp:txBody>
      <dsp:txXfrm rot="-5400000">
        <a:off x="2" y="352955"/>
        <a:ext cx="700367" cy="300158"/>
      </dsp:txXfrm>
    </dsp:sp>
    <dsp:sp modelId="{E6DCE04C-E1CB-416C-B892-91D083B1B29E}">
      <dsp:nvSpPr>
        <dsp:cNvPr id="0" name=""/>
        <dsp:cNvSpPr/>
      </dsp:nvSpPr>
      <dsp:spPr>
        <a:xfrm rot="5400000">
          <a:off x="4226371" y="-3428645"/>
          <a:ext cx="650341" cy="7702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Sekitar</a:t>
          </a:r>
          <a:r>
            <a:rPr lang="en-US" sz="1800" kern="1200" dirty="0"/>
            <a:t> 30.000 </a:t>
          </a:r>
          <a:r>
            <a:rPr lang="en-US" sz="1800" kern="1200" dirty="0" err="1"/>
            <a:t>Peserta</a:t>
          </a:r>
          <a:r>
            <a:rPr lang="en-US" sz="1800" kern="1200" dirty="0"/>
            <a:t> (OSNK 2024)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38 </a:t>
          </a:r>
          <a:r>
            <a:rPr lang="en-US" sz="1800" kern="1200" dirty="0" err="1"/>
            <a:t>Provinsi</a:t>
          </a:r>
          <a:r>
            <a:rPr lang="en-US" sz="1800" kern="1200" dirty="0"/>
            <a:t> + SILN</a:t>
          </a:r>
          <a:endParaRPr lang="en-ID" sz="1800" kern="1200" dirty="0"/>
        </a:p>
      </dsp:txBody>
      <dsp:txXfrm rot="-5400000">
        <a:off x="700368" y="129105"/>
        <a:ext cx="7670601" cy="586847"/>
      </dsp:txXfrm>
    </dsp:sp>
    <dsp:sp modelId="{E3DD8713-33E1-E74B-88AE-8CA38000A823}">
      <dsp:nvSpPr>
        <dsp:cNvPr id="0" name=""/>
        <dsp:cNvSpPr/>
      </dsp:nvSpPr>
      <dsp:spPr>
        <a:xfrm rot="5400000">
          <a:off x="-150078" y="1026381"/>
          <a:ext cx="1000525" cy="700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OSNP</a:t>
          </a:r>
        </a:p>
      </dsp:txBody>
      <dsp:txXfrm rot="-5400000">
        <a:off x="2" y="1226486"/>
        <a:ext cx="700367" cy="300158"/>
      </dsp:txXfrm>
    </dsp:sp>
    <dsp:sp modelId="{1FBCC8EC-F290-2047-8E43-A0FFAD4C6020}">
      <dsp:nvSpPr>
        <dsp:cNvPr id="0" name=""/>
        <dsp:cNvSpPr/>
      </dsp:nvSpPr>
      <dsp:spPr>
        <a:xfrm rot="5400000">
          <a:off x="4226371" y="-2649700"/>
          <a:ext cx="650341" cy="7702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Sekitar</a:t>
          </a:r>
          <a:r>
            <a:rPr lang="en-US" sz="1800" kern="1200" dirty="0"/>
            <a:t> 2000 </a:t>
          </a:r>
          <a:r>
            <a:rPr lang="en-US" sz="1800" kern="1200" dirty="0" err="1"/>
            <a:t>Peserta</a:t>
          </a:r>
          <a:endParaRPr lang="en-US" sz="1800" kern="1200" dirty="0"/>
        </a:p>
      </dsp:txBody>
      <dsp:txXfrm rot="-5400000">
        <a:off x="700368" y="908050"/>
        <a:ext cx="7670601" cy="586847"/>
      </dsp:txXfrm>
    </dsp:sp>
    <dsp:sp modelId="{EED5F796-F6F0-6C43-88DF-0F3E31666634}">
      <dsp:nvSpPr>
        <dsp:cNvPr id="0" name=""/>
        <dsp:cNvSpPr/>
      </dsp:nvSpPr>
      <dsp:spPr>
        <a:xfrm rot="5400000">
          <a:off x="-419245" y="2217929"/>
          <a:ext cx="1538858" cy="700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OSN</a:t>
          </a:r>
        </a:p>
      </dsp:txBody>
      <dsp:txXfrm rot="-5400000">
        <a:off x="0" y="2148868"/>
        <a:ext cx="700367" cy="838491"/>
      </dsp:txXfrm>
    </dsp:sp>
    <dsp:sp modelId="{468A41E8-EBEF-ED46-8B7C-CA086AAD3682}">
      <dsp:nvSpPr>
        <dsp:cNvPr id="0" name=""/>
        <dsp:cNvSpPr/>
      </dsp:nvSpPr>
      <dsp:spPr>
        <a:xfrm rot="5400000">
          <a:off x="3901870" y="-1401827"/>
          <a:ext cx="1299343" cy="7702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b="1" kern="1200" dirty="0">
              <a:solidFill>
                <a:srgbClr val="FF0000"/>
              </a:solidFill>
            </a:rPr>
            <a:t>Semi Final OSN (100 </a:t>
          </a:r>
          <a:r>
            <a:rPr lang="en-ID" sz="1800" b="1" kern="1200" dirty="0" err="1">
              <a:solidFill>
                <a:srgbClr val="FF0000"/>
              </a:solidFill>
            </a:rPr>
            <a:t>peserta</a:t>
          </a:r>
          <a:r>
            <a:rPr lang="en-ID" sz="1800" b="1" kern="1200" dirty="0">
              <a:solidFill>
                <a:srgbClr val="FF0000"/>
              </a:solidFill>
            </a:rPr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kern="1200" dirty="0"/>
            <a:t>60 </a:t>
          </a:r>
          <a:r>
            <a:rPr lang="en-ID" sz="1800" kern="1200" dirty="0" err="1"/>
            <a:t>Peserta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30 </a:t>
          </a:r>
          <a:r>
            <a:rPr lang="en-US" sz="1800" kern="1200" dirty="0" err="1"/>
            <a:t>Medalis</a:t>
          </a:r>
          <a:r>
            <a:rPr lang="en-US" sz="1800" kern="1200" dirty="0"/>
            <a:t> (5 Emas, 10 Perak, 15 </a:t>
          </a:r>
          <a:r>
            <a:rPr lang="en-US" sz="1800" kern="1200" dirty="0" err="1"/>
            <a:t>Perunggu</a:t>
          </a:r>
          <a:r>
            <a:rPr lang="en-US" sz="1800" kern="1200" dirty="0"/>
            <a:t>)</a:t>
          </a:r>
          <a:endParaRPr lang="en-ID" sz="1800" kern="1200" dirty="0"/>
        </a:p>
      </dsp:txBody>
      <dsp:txXfrm rot="-5400000">
        <a:off x="700368" y="1863104"/>
        <a:ext cx="7638919" cy="1172485"/>
      </dsp:txXfrm>
    </dsp:sp>
    <dsp:sp modelId="{1DDBDB01-99EB-446F-B311-C70F74B2FC71}">
      <dsp:nvSpPr>
        <dsp:cNvPr id="0" name=""/>
        <dsp:cNvSpPr/>
      </dsp:nvSpPr>
      <dsp:spPr>
        <a:xfrm rot="5400000">
          <a:off x="-150078" y="3369881"/>
          <a:ext cx="1000525" cy="700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IBO</a:t>
          </a:r>
          <a:endParaRPr lang="en-ID" sz="1600" kern="1200" dirty="0"/>
        </a:p>
      </dsp:txBody>
      <dsp:txXfrm rot="-5400000">
        <a:off x="2" y="3569986"/>
        <a:ext cx="700367" cy="300158"/>
      </dsp:txXfrm>
    </dsp:sp>
    <dsp:sp modelId="{12E9287B-D51F-4CF8-98A0-FB9922C3989B}">
      <dsp:nvSpPr>
        <dsp:cNvPr id="0" name=""/>
        <dsp:cNvSpPr/>
      </dsp:nvSpPr>
      <dsp:spPr>
        <a:xfrm rot="5400000">
          <a:off x="4226371" y="-151817"/>
          <a:ext cx="650341" cy="7702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4 </a:t>
          </a:r>
          <a:r>
            <a:rPr lang="en-US" sz="1800" kern="1200" dirty="0" err="1"/>
            <a:t>Perwakilan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Seleksi</a:t>
          </a:r>
          <a:r>
            <a:rPr lang="en-US" sz="1800" kern="1200" dirty="0"/>
            <a:t> </a:t>
          </a:r>
          <a:r>
            <a:rPr lang="en-US" sz="1800" kern="1200" dirty="0" err="1"/>
            <a:t>Tahap</a:t>
          </a:r>
          <a:r>
            <a:rPr lang="en-US" sz="1800" kern="1200" dirty="0"/>
            <a:t> I dan II</a:t>
          </a:r>
          <a:endParaRPr lang="en-ID" sz="1800" kern="1200" dirty="0"/>
        </a:p>
      </dsp:txBody>
      <dsp:txXfrm rot="-5400000">
        <a:off x="700368" y="3405933"/>
        <a:ext cx="7670601" cy="586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B1BE92B0-0F36-425F-B0B6-26376DC00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E056701-AA3F-44C3-839E-6D703E011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AFA3D267-01FA-D210-D71F-71DA548E2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>
            <a:extLst>
              <a:ext uri="{FF2B5EF4-FFF2-40B4-BE49-F238E27FC236}">
                <a16:creationId xmlns:a16="http://schemas.microsoft.com/office/drawing/2014/main" id="{4681C574-2A6F-73FF-060D-DCD9A2305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>
            <a:extLst>
              <a:ext uri="{FF2B5EF4-FFF2-40B4-BE49-F238E27FC236}">
                <a16:creationId xmlns:a16="http://schemas.microsoft.com/office/drawing/2014/main" id="{16CF9413-2516-183C-21E5-21A78A85B3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00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32804EA8-71F6-AF80-9867-AB8936DD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>
            <a:extLst>
              <a:ext uri="{FF2B5EF4-FFF2-40B4-BE49-F238E27FC236}">
                <a16:creationId xmlns:a16="http://schemas.microsoft.com/office/drawing/2014/main" id="{69D42CB7-6186-5C5C-68C8-39A1C10A9F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>
            <a:extLst>
              <a:ext uri="{FF2B5EF4-FFF2-40B4-BE49-F238E27FC236}">
                <a16:creationId xmlns:a16="http://schemas.microsoft.com/office/drawing/2014/main" id="{4FD9964B-7648-9DD4-4AAD-236C157D34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69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3592F4A7-7243-93B4-67F2-F3025939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>
            <a:extLst>
              <a:ext uri="{FF2B5EF4-FFF2-40B4-BE49-F238E27FC236}">
                <a16:creationId xmlns:a16="http://schemas.microsoft.com/office/drawing/2014/main" id="{B49F4D32-1239-F202-1BF5-B86B1560D0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>
            <a:extLst>
              <a:ext uri="{FF2B5EF4-FFF2-40B4-BE49-F238E27FC236}">
                <a16:creationId xmlns:a16="http://schemas.microsoft.com/office/drawing/2014/main" id="{01D9EBB8-F58E-2CE8-4C7F-24F387192D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28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11CE78BA-8752-EB10-5696-3830461D2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>
            <a:extLst>
              <a:ext uri="{FF2B5EF4-FFF2-40B4-BE49-F238E27FC236}">
                <a16:creationId xmlns:a16="http://schemas.microsoft.com/office/drawing/2014/main" id="{FCA57902-299D-5102-FA56-94FCDE00BF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>
            <a:extLst>
              <a:ext uri="{FF2B5EF4-FFF2-40B4-BE49-F238E27FC236}">
                <a16:creationId xmlns:a16="http://schemas.microsoft.com/office/drawing/2014/main" id="{474B0FCE-CB29-E729-3AEA-C2B2FAD07A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754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C6F03F8C-05C6-8FF5-D845-1A8DFE874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>
            <a:extLst>
              <a:ext uri="{FF2B5EF4-FFF2-40B4-BE49-F238E27FC236}">
                <a16:creationId xmlns:a16="http://schemas.microsoft.com/office/drawing/2014/main" id="{B8BD9C50-373E-B310-8E91-B4AEC48C41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>
            <a:extLst>
              <a:ext uri="{FF2B5EF4-FFF2-40B4-BE49-F238E27FC236}">
                <a16:creationId xmlns:a16="http://schemas.microsoft.com/office/drawing/2014/main" id="{2BA2A768-807E-7A19-1918-96DD135116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180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78E36ABC-04A8-B26D-6ADA-12313528A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>
            <a:extLst>
              <a:ext uri="{FF2B5EF4-FFF2-40B4-BE49-F238E27FC236}">
                <a16:creationId xmlns:a16="http://schemas.microsoft.com/office/drawing/2014/main" id="{B3589687-516F-5126-135E-598F631977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>
            <a:extLst>
              <a:ext uri="{FF2B5EF4-FFF2-40B4-BE49-F238E27FC236}">
                <a16:creationId xmlns:a16="http://schemas.microsoft.com/office/drawing/2014/main" id="{0962EBFF-57A3-54AD-FB1F-9DA7FE2C57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214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CDF51870-4605-1D79-3896-E8C7A8F75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>
            <a:extLst>
              <a:ext uri="{FF2B5EF4-FFF2-40B4-BE49-F238E27FC236}">
                <a16:creationId xmlns:a16="http://schemas.microsoft.com/office/drawing/2014/main" id="{FE19AEDC-89D1-2986-B290-E9B887A57A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>
            <a:extLst>
              <a:ext uri="{FF2B5EF4-FFF2-40B4-BE49-F238E27FC236}">
                <a16:creationId xmlns:a16="http://schemas.microsoft.com/office/drawing/2014/main" id="{CC570EA7-FA7D-43F8-1E69-706805421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21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31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1a4df9e5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1a4df9e5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83A79342-5ECF-696B-BAFB-6540E855F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1d838b627_4_218:notes">
            <a:extLst>
              <a:ext uri="{FF2B5EF4-FFF2-40B4-BE49-F238E27FC236}">
                <a16:creationId xmlns:a16="http://schemas.microsoft.com/office/drawing/2014/main" id="{8C446659-2B6D-3C73-38CD-6056A91989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1d838b627_4_218:notes">
            <a:extLst>
              <a:ext uri="{FF2B5EF4-FFF2-40B4-BE49-F238E27FC236}">
                <a16:creationId xmlns:a16="http://schemas.microsoft.com/office/drawing/2014/main" id="{DA26367E-8A45-6D4D-4639-9E3AE61635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67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703729" y="2560625"/>
            <a:ext cx="5430896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506135" y="1075000"/>
            <a:ext cx="2628415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AutoNum type="arabicPeriod"/>
              <a:defRPr sz="1200">
                <a:solidFill>
                  <a:srgbClr val="43434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6070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3225" y="1033212"/>
            <a:ext cx="4402200" cy="157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3225" y="2756088"/>
            <a:ext cx="34245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5571350" y="430343"/>
            <a:ext cx="3063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5571350" y="880826"/>
            <a:ext cx="2562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/>
          </p:nvPr>
        </p:nvSpPr>
        <p:spPr>
          <a:xfrm>
            <a:off x="5571350" y="1505518"/>
            <a:ext cx="3086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3"/>
          </p:nvPr>
        </p:nvSpPr>
        <p:spPr>
          <a:xfrm>
            <a:off x="5571350" y="1969884"/>
            <a:ext cx="2562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4"/>
          </p:nvPr>
        </p:nvSpPr>
        <p:spPr>
          <a:xfrm>
            <a:off x="5571350" y="2580693"/>
            <a:ext cx="3063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5"/>
          </p:nvPr>
        </p:nvSpPr>
        <p:spPr>
          <a:xfrm>
            <a:off x="5571350" y="3058941"/>
            <a:ext cx="2562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6"/>
          </p:nvPr>
        </p:nvSpPr>
        <p:spPr>
          <a:xfrm>
            <a:off x="5571350" y="3655868"/>
            <a:ext cx="3063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7"/>
          </p:nvPr>
        </p:nvSpPr>
        <p:spPr>
          <a:xfrm>
            <a:off x="5571350" y="4147999"/>
            <a:ext cx="2562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8"/>
          </p:nvPr>
        </p:nvSpPr>
        <p:spPr>
          <a:xfrm>
            <a:off x="720000" y="365913"/>
            <a:ext cx="198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9" hasCustomPrompt="1"/>
          </p:nvPr>
        </p:nvSpPr>
        <p:spPr>
          <a:xfrm>
            <a:off x="4099525" y="373950"/>
            <a:ext cx="13260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3" hasCustomPrompt="1"/>
          </p:nvPr>
        </p:nvSpPr>
        <p:spPr>
          <a:xfrm>
            <a:off x="4099525" y="2557800"/>
            <a:ext cx="13260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4" hasCustomPrompt="1"/>
          </p:nvPr>
        </p:nvSpPr>
        <p:spPr>
          <a:xfrm>
            <a:off x="4099525" y="1465875"/>
            <a:ext cx="13260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5" hasCustomPrompt="1"/>
          </p:nvPr>
        </p:nvSpPr>
        <p:spPr>
          <a:xfrm>
            <a:off x="4099525" y="3649725"/>
            <a:ext cx="13260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4617850" y="1661475"/>
            <a:ext cx="37758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617850" y="2916800"/>
            <a:ext cx="3775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10749" y="3380025"/>
            <a:ext cx="2210067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2"/>
          </p:nvPr>
        </p:nvSpPr>
        <p:spPr>
          <a:xfrm>
            <a:off x="710749" y="1223125"/>
            <a:ext cx="2210067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3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4"/>
          </p:nvPr>
        </p:nvSpPr>
        <p:spPr>
          <a:xfrm>
            <a:off x="710749" y="2301213"/>
            <a:ext cx="2210067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5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4E5BB9-4250-4A12-9CC8-9228670166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581" y="74943"/>
            <a:ext cx="1960275" cy="370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623AC-1DEE-4414-96AD-D944915337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13862" y="180099"/>
            <a:ext cx="1143557" cy="242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4C636A-4A66-48B0-BEDD-2CA419444BF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2278365" y="4893675"/>
            <a:ext cx="4587269" cy="33811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4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oppins" panose="00000500000000000000" pitchFamily="2" charset="0"/>
          <a:ea typeface="Poppins" panose="00000500000000000000" pitchFamily="2" charset="0"/>
          <a:cs typeface="Poppins" panose="00000500000000000000" pitchFamily="2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776D33-A511-4885-B3AD-647318487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9550" y="2407518"/>
            <a:ext cx="3709685" cy="2081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DB777-4AB3-4EAA-BCCA-A82BDBF8F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32"/>
          <a:stretch/>
        </p:blipFill>
        <p:spPr>
          <a:xfrm>
            <a:off x="6963508" y="479841"/>
            <a:ext cx="2180492" cy="4663659"/>
          </a:xfrm>
          <a:prstGeom prst="rect">
            <a:avLst/>
          </a:prstGeom>
        </p:spPr>
      </p:pic>
      <p:sp>
        <p:nvSpPr>
          <p:cNvPr id="2" name="Google Shape;824;p26">
            <a:extLst>
              <a:ext uri="{FF2B5EF4-FFF2-40B4-BE49-F238E27FC236}">
                <a16:creationId xmlns:a16="http://schemas.microsoft.com/office/drawing/2014/main" id="{A5B93548-81E0-965E-A246-4EFDA5CFE4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0714" y="796710"/>
            <a:ext cx="6252285" cy="167485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ID" sz="2800" dirty="0" err="1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  <a:sym typeface="Roboto Medium"/>
              </a:rPr>
              <a:t>Paparan</a:t>
            </a:r>
            <a:r>
              <a:rPr lang="en-ID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  <a:sym typeface="Roboto Medium"/>
              </a:rPr>
              <a:t> </a:t>
            </a:r>
            <a:r>
              <a:rPr lang="en-ID" sz="2800" dirty="0" err="1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  <a:sym typeface="Roboto Medium"/>
              </a:rPr>
              <a:t>Sosialisasi</a:t>
            </a:r>
            <a:r>
              <a:rPr lang="en-ID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  <a:sym typeface="Roboto Medium"/>
              </a:rPr>
              <a:t> </a:t>
            </a:r>
            <a:br>
              <a:rPr lang="en-ID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  <a:sym typeface="Roboto Medium"/>
              </a:rPr>
            </a:br>
            <a:r>
              <a:rPr lang="en-US" sz="2800" dirty="0" err="1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Olimpiade</a:t>
            </a:r>
            <a:r>
              <a:rPr lang="en-US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Sains Nasional</a:t>
            </a:r>
            <a:br>
              <a:rPr lang="en-US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Tingkat </a:t>
            </a:r>
            <a:r>
              <a:rPr lang="en-US" sz="2800" dirty="0" err="1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Kabupaten</a:t>
            </a:r>
            <a:r>
              <a:rPr lang="en-US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/Kota (OSNK)</a:t>
            </a:r>
            <a:br>
              <a:rPr lang="en-US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Jenjang</a:t>
            </a:r>
            <a:r>
              <a:rPr lang="en-US" sz="2800" dirty="0">
                <a:latin typeface="Bahnschrift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SMA 2026</a:t>
            </a:r>
            <a:endParaRPr lang="en-ID" sz="2800" dirty="0">
              <a:solidFill>
                <a:srgbClr val="212529"/>
              </a:solidFill>
              <a:latin typeface="Bahnschrift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  <a:sym typeface="Roboto Medium"/>
            </a:endParaRPr>
          </a:p>
        </p:txBody>
      </p:sp>
      <p:sp>
        <p:nvSpPr>
          <p:cNvPr id="3" name="Google Shape;825;p26">
            <a:extLst>
              <a:ext uri="{FF2B5EF4-FFF2-40B4-BE49-F238E27FC236}">
                <a16:creationId xmlns:a16="http://schemas.microsoft.com/office/drawing/2014/main" id="{3674757D-40D2-18FC-EB98-AECFF1C53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82688" y="2527767"/>
            <a:ext cx="2746612" cy="7289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solidFill>
                  <a:srgbClr val="00B050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Bidang</a:t>
            </a:r>
            <a:r>
              <a:rPr lang="en-US" sz="2400" dirty="0">
                <a:solidFill>
                  <a:srgbClr val="00B050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Bahnschrift SemiBol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Biologi</a:t>
            </a:r>
            <a:endParaRPr sz="2400" dirty="0">
              <a:solidFill>
                <a:srgbClr val="00B050"/>
              </a:solidFill>
              <a:latin typeface="Bahnschrift SemiBol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FA9D8F3E-1741-6739-B8B4-BC6944F6B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0DCF8-6A7A-6314-2407-A091B2B2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6613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ADD761-B8D7-3A04-0B77-9D9F5018C37A}"/>
              </a:ext>
            </a:extLst>
          </p:cNvPr>
          <p:cNvCxnSpPr/>
          <p:nvPr/>
        </p:nvCxnSpPr>
        <p:spPr>
          <a:xfrm flipH="1" flipV="1">
            <a:off x="8145518" y="1044027"/>
            <a:ext cx="508000" cy="4741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531EE6ED-C20C-4FD6-421D-C6308E6DE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11D89-D0C2-844B-760F-56208D34F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4950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4BB0C-8BBF-95A9-91A4-B322C2E8B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13" y="1846701"/>
            <a:ext cx="7799461" cy="2663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0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63A960DE-C127-FD3E-1058-06475F45B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4B787-657D-A1FA-F4D9-C964B496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985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A7EB99-33C4-EB13-1D71-BABEB39B94C5}"/>
              </a:ext>
            </a:extLst>
          </p:cNvPr>
          <p:cNvCxnSpPr>
            <a:cxnSpLocks/>
          </p:cNvCxnSpPr>
          <p:nvPr/>
        </p:nvCxnSpPr>
        <p:spPr>
          <a:xfrm flipH="1">
            <a:off x="4762500" y="3875314"/>
            <a:ext cx="643467" cy="4741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4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A9B36468-00BB-3BCA-4C5F-64EFA6B7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;p19">
            <a:extLst>
              <a:ext uri="{FF2B5EF4-FFF2-40B4-BE49-F238E27FC236}">
                <a16:creationId xmlns:a16="http://schemas.microsoft.com/office/drawing/2014/main" id="{A01E6BA7-208D-B02F-4BEE-23EABFD388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929" y="-177129"/>
            <a:ext cx="3364514" cy="12221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br>
              <a:rPr lang="en" sz="2400" b="1" dirty="0">
                <a:latin typeface="Aptos Narrow" panose="020B0004020202020204" pitchFamily="34" charset="0"/>
                <a:ea typeface="Malgun Gothic" panose="020B0503020000020004" pitchFamily="34" charset="-127"/>
              </a:rPr>
            </a:br>
            <a:r>
              <a:rPr lang="en" sz="2400" b="1" dirty="0">
                <a:latin typeface="Aptos Narrow" panose="020B0004020202020204" pitchFamily="34" charset="0"/>
                <a:ea typeface="Malgun Gothic" panose="020B0503020000020004" pitchFamily="34" charset="-127"/>
              </a:rPr>
              <a:t>PENGERJAAN TES</a:t>
            </a:r>
            <a:endParaRPr sz="2400" b="1" dirty="0">
              <a:latin typeface="Aptos Narrow" panose="020B000402020202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3" name="Google Shape;174;p19">
            <a:extLst>
              <a:ext uri="{FF2B5EF4-FFF2-40B4-BE49-F238E27FC236}">
                <a16:creationId xmlns:a16="http://schemas.microsoft.com/office/drawing/2014/main" id="{3DE2436D-0555-934D-3A7F-F0BAC4365B2E}"/>
              </a:ext>
            </a:extLst>
          </p:cNvPr>
          <p:cNvSpPr txBox="1">
            <a:spLocks/>
          </p:cNvSpPr>
          <p:nvPr/>
        </p:nvSpPr>
        <p:spPr>
          <a:xfrm>
            <a:off x="5694484" y="1705713"/>
            <a:ext cx="3364514" cy="17320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Poppins" panose="00000500000000000000" pitchFamily="2" charset="0"/>
                <a:ea typeface="Poppins" panose="00000500000000000000" pitchFamily="2" charset="0"/>
                <a:cs typeface="Poppins" panose="00000500000000000000" pitchFamily="2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  <a:tabLst>
                <a:tab pos="1081088" algn="l"/>
              </a:tabLst>
            </a:pP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Hitam</a:t>
            </a:r>
            <a:r>
              <a:rPr lang="af-ZA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: </a:t>
            </a: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Soal</a:t>
            </a:r>
            <a:r>
              <a:rPr lang="af-ZA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pernah</a:t>
            </a:r>
            <a:r>
              <a:rPr lang="af-ZA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dibuka</a:t>
            </a:r>
            <a:endParaRPr lang="af-ZA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spcAft>
                <a:spcPts val="1600"/>
              </a:spcAft>
              <a:tabLst>
                <a:tab pos="1081088" algn="l"/>
              </a:tabLst>
            </a:pP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Kuning</a:t>
            </a:r>
            <a:r>
              <a:rPr lang="af-ZA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: </a:t>
            </a: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Soal</a:t>
            </a:r>
            <a:r>
              <a:rPr lang="af-ZA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ditandai</a:t>
            </a:r>
            <a:endParaRPr lang="af-ZA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spcAft>
                <a:spcPts val="1600"/>
              </a:spcAft>
              <a:tabLst>
                <a:tab pos="1081088" algn="l"/>
              </a:tabLst>
            </a:pP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Biru</a:t>
            </a:r>
            <a:r>
              <a:rPr lang="af-ZA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	: </a:t>
            </a: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Soal</a:t>
            </a:r>
            <a:r>
              <a:rPr lang="af-ZA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sedang</a:t>
            </a:r>
            <a:r>
              <a:rPr lang="af-ZA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af-ZA" sz="24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dibuka</a:t>
            </a:r>
            <a:endParaRPr lang="af-ZA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903EE-201F-DCDE-56AF-CB3C29DDA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9" t="16734" r="14191"/>
          <a:stretch/>
        </p:blipFill>
        <p:spPr>
          <a:xfrm>
            <a:off x="0" y="1291143"/>
            <a:ext cx="5568043" cy="23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0;p20">
            <a:extLst>
              <a:ext uri="{FF2B5EF4-FFF2-40B4-BE49-F238E27FC236}">
                <a16:creationId xmlns:a16="http://schemas.microsoft.com/office/drawing/2014/main" id="{CD870286-0073-4DFC-4FD6-D8A0F24919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1743" y="332229"/>
            <a:ext cx="7674428" cy="4678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2800" b="1" dirty="0">
                <a:latin typeface="Aptos Narrow" panose="020B0004020202020204" pitchFamily="34" charset="0"/>
                <a:ea typeface="Malgun Gothic" panose="020B0503020000020004" pitchFamily="34" charset="-127"/>
              </a:rPr>
              <a:t>PENGUMPULAN TES: 3 KALI KONFIRMASI</a:t>
            </a:r>
            <a:endParaRPr sz="2800" b="1" dirty="0">
              <a:latin typeface="Aptos Narrow" panose="020B000402020202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5" name="Google Shape;182;p20">
            <a:extLst>
              <a:ext uri="{FF2B5EF4-FFF2-40B4-BE49-F238E27FC236}">
                <a16:creationId xmlns:a16="http://schemas.microsoft.com/office/drawing/2014/main" id="{189BDACC-786B-ABDC-1D87-0D4E092DEB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834" t="36914" r="33854" b="17680"/>
          <a:stretch/>
        </p:blipFill>
        <p:spPr>
          <a:xfrm>
            <a:off x="1011916" y="927478"/>
            <a:ext cx="7120168" cy="386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178A4CC4-6B2B-78B4-C497-5CD3D25B6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2;p20">
            <a:extLst>
              <a:ext uri="{FF2B5EF4-FFF2-40B4-BE49-F238E27FC236}">
                <a16:creationId xmlns:a16="http://schemas.microsoft.com/office/drawing/2014/main" id="{DD4D8DE2-2F5E-82C8-283C-5305765941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834" t="36914" r="33854" b="17680"/>
          <a:stretch/>
        </p:blipFill>
        <p:spPr>
          <a:xfrm>
            <a:off x="1203301" y="786809"/>
            <a:ext cx="6494670" cy="39978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0;p20">
            <a:extLst>
              <a:ext uri="{FF2B5EF4-FFF2-40B4-BE49-F238E27FC236}">
                <a16:creationId xmlns:a16="http://schemas.microsoft.com/office/drawing/2014/main" id="{DCBF96C5-1095-AFCF-5D41-DFE4462631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3008" y="332229"/>
            <a:ext cx="7674428" cy="4678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2800" b="1" dirty="0">
                <a:latin typeface="Aptos Narrow" panose="020B0004020202020204" pitchFamily="34" charset="0"/>
                <a:ea typeface="Malgun Gothic" panose="020B0503020000020004" pitchFamily="34" charset="-127"/>
              </a:rPr>
              <a:t>PENGUMPULAN TES: 3 KALI KONFIRMASI</a:t>
            </a:r>
            <a:endParaRPr sz="2800" b="1" dirty="0">
              <a:latin typeface="Aptos Narrow" panose="020B0004020202020204" pitchFamily="34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896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C9E03F3D-372B-2ABC-1366-9CF7AF0C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0;p20">
            <a:extLst>
              <a:ext uri="{FF2B5EF4-FFF2-40B4-BE49-F238E27FC236}">
                <a16:creationId xmlns:a16="http://schemas.microsoft.com/office/drawing/2014/main" id="{99A07862-B0F4-C0B2-E68D-54AE6453EA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1743" y="332229"/>
            <a:ext cx="7674428" cy="4678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2800" b="1" dirty="0">
                <a:latin typeface="Aptos Narrow" panose="020B0004020202020204" pitchFamily="34" charset="0"/>
                <a:ea typeface="Malgun Gothic" panose="020B0503020000020004" pitchFamily="34" charset="-127"/>
              </a:rPr>
              <a:t>PENGUMPULAN TES: 3 KALI KONFIRMASI</a:t>
            </a:r>
            <a:endParaRPr sz="2800" b="1" dirty="0">
              <a:latin typeface="Aptos Narrow" panose="020B000402020202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" name="Google Shape;196;p22">
            <a:extLst>
              <a:ext uri="{FF2B5EF4-FFF2-40B4-BE49-F238E27FC236}">
                <a16:creationId xmlns:a16="http://schemas.microsoft.com/office/drawing/2014/main" id="{3FF0BEE7-C859-929F-8336-0683FEC752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052" r="13703"/>
          <a:stretch/>
        </p:blipFill>
        <p:spPr>
          <a:xfrm>
            <a:off x="881743" y="800100"/>
            <a:ext cx="7078591" cy="4011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67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B1AE4682-D62A-27DF-AD60-A5326BDE3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86;p45">
            <a:extLst>
              <a:ext uri="{FF2B5EF4-FFF2-40B4-BE49-F238E27FC236}">
                <a16:creationId xmlns:a16="http://schemas.microsoft.com/office/drawing/2014/main" id="{FE0DE6A7-1787-968B-CD6B-86E58E5E8D32}"/>
              </a:ext>
            </a:extLst>
          </p:cNvPr>
          <p:cNvSpPr txBox="1">
            <a:spLocks/>
          </p:cNvSpPr>
          <p:nvPr/>
        </p:nvSpPr>
        <p:spPr>
          <a:xfrm>
            <a:off x="2164809" y="580725"/>
            <a:ext cx="6090288" cy="11371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4000" dirty="0" err="1">
                <a:latin typeface="Bahnschrift" panose="020B0502040204020203" pitchFamily="34" charset="0"/>
              </a:rPr>
              <a:t>Terima</a:t>
            </a:r>
            <a:r>
              <a:rPr lang="en-ID" sz="4000" dirty="0">
                <a:latin typeface="Bahnschrift" panose="020B0502040204020203" pitchFamily="34" charset="0"/>
              </a:rPr>
              <a:t> Kasih</a:t>
            </a:r>
          </a:p>
        </p:txBody>
      </p:sp>
      <p:pic>
        <p:nvPicPr>
          <p:cNvPr id="4" name="Google Shape;232;p36">
            <a:extLst>
              <a:ext uri="{FF2B5EF4-FFF2-40B4-BE49-F238E27FC236}">
                <a16:creationId xmlns:a16="http://schemas.microsoft.com/office/drawing/2014/main" id="{B98B7EC5-2B41-E8E0-60B1-EAA63A66610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76" r="29680"/>
          <a:stretch/>
        </p:blipFill>
        <p:spPr>
          <a:xfrm rot="5400000">
            <a:off x="5219631" y="-112870"/>
            <a:ext cx="1400842" cy="582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BA418D-4E7C-E1A6-392E-A240458E22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424"/>
          <a:stretch/>
        </p:blipFill>
        <p:spPr>
          <a:xfrm>
            <a:off x="1323217" y="778886"/>
            <a:ext cx="1683183" cy="20760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027B1D-E5E5-0CC8-53D0-21A5C49823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5317"/>
          <a:stretch/>
        </p:blipFill>
        <p:spPr>
          <a:xfrm>
            <a:off x="2880570" y="3424222"/>
            <a:ext cx="5058638" cy="280945"/>
          </a:xfrm>
          <a:prstGeom prst="rect">
            <a:avLst/>
          </a:prstGeom>
        </p:spPr>
      </p:pic>
      <p:pic>
        <p:nvPicPr>
          <p:cNvPr id="7" name="Google Shape;61;p14">
            <a:extLst>
              <a:ext uri="{FF2B5EF4-FFF2-40B4-BE49-F238E27FC236}">
                <a16:creationId xmlns:a16="http://schemas.microsoft.com/office/drawing/2014/main" id="{8ADB21E5-38FC-27A4-70B4-F8986ADCBB7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1203" t="76610" r="36101" b="-1"/>
          <a:stretch/>
        </p:blipFill>
        <p:spPr>
          <a:xfrm>
            <a:off x="4714305" y="3235889"/>
            <a:ext cx="1391167" cy="143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59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0966B62-3E93-1820-091F-14B27E3517D7}"/>
              </a:ext>
            </a:extLst>
          </p:cNvPr>
          <p:cNvSpPr txBox="1">
            <a:spLocks/>
          </p:cNvSpPr>
          <p:nvPr/>
        </p:nvSpPr>
        <p:spPr>
          <a:xfrm>
            <a:off x="2312233" y="27985"/>
            <a:ext cx="7481341" cy="59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4400" b="1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Questrial"/>
                <a:cs typeface="Poppins" panose="00000500000000000000" pitchFamily="2" charset="0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z="2400" dirty="0">
                <a:latin typeface="Aptos Narrow" panose="020B0004020202020204" pitchFamily="34" charset="0"/>
              </a:rPr>
              <a:t>Gambaran </a:t>
            </a:r>
            <a:r>
              <a:rPr lang="en-US" sz="2400" dirty="0" err="1">
                <a:latin typeface="Aptos Narrow" panose="020B0004020202020204" pitchFamily="34" charset="0"/>
              </a:rPr>
              <a:t>umum</a:t>
            </a:r>
            <a:r>
              <a:rPr lang="en-US" sz="2400" dirty="0">
                <a:latin typeface="Aptos Narrow" panose="020B0004020202020204" pitchFamily="34" charset="0"/>
              </a:rPr>
              <a:t> OSNK </a:t>
            </a:r>
            <a:r>
              <a:rPr lang="en-US" sz="2400" dirty="0" err="1">
                <a:latin typeface="Aptos Narrow" panose="020B0004020202020204" pitchFamily="34" charset="0"/>
              </a:rPr>
              <a:t>Biologi</a:t>
            </a:r>
            <a:r>
              <a:rPr lang="en-US" sz="2400" dirty="0">
                <a:latin typeface="Aptos Narrow" panose="020B0004020202020204" pitchFamily="34" charset="0"/>
              </a:rPr>
              <a:t> dan IBO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7884DAC6-CB18-3EF7-8969-26A308812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730623"/>
              </p:ext>
            </p:extLst>
          </p:nvPr>
        </p:nvGraphicFramePr>
        <p:xfrm>
          <a:off x="321559" y="607704"/>
          <a:ext cx="8402716" cy="422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oogle Shape;415;p42">
            <a:extLst>
              <a:ext uri="{FF2B5EF4-FFF2-40B4-BE49-F238E27FC236}">
                <a16:creationId xmlns:a16="http://schemas.microsoft.com/office/drawing/2014/main" id="{50B41C6C-AE8D-1D7E-241F-2CAA29D99D0C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9" t="5460" r="4279" b="5468"/>
          <a:stretch/>
        </p:blipFill>
        <p:spPr>
          <a:xfrm>
            <a:off x="6646599" y="1205108"/>
            <a:ext cx="2320420" cy="3330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71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6267940-42E0-179E-A749-1E549BF9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237" y="129100"/>
            <a:ext cx="4175234" cy="643410"/>
          </a:xfrm>
        </p:spPr>
        <p:txBody>
          <a:bodyPr/>
          <a:lstStyle/>
          <a:p>
            <a:r>
              <a:rPr lang="en-US" sz="2400" b="1" dirty="0" err="1">
                <a:latin typeface="Aptos Narrow" panose="020B0004020202020204" pitchFamily="34" charset="0"/>
              </a:rPr>
              <a:t>Silabus</a:t>
            </a:r>
            <a:r>
              <a:rPr lang="en-US" sz="2400" b="1" dirty="0">
                <a:latin typeface="Aptos Narrow" panose="020B0004020202020204" pitchFamily="34" charset="0"/>
              </a:rPr>
              <a:t> OSN </a:t>
            </a:r>
            <a:r>
              <a:rPr lang="en-US" sz="2400" b="1" dirty="0" err="1">
                <a:latin typeface="Aptos Narrow" panose="020B0004020202020204" pitchFamily="34" charset="0"/>
              </a:rPr>
              <a:t>Biologi</a:t>
            </a:r>
            <a:r>
              <a:rPr lang="en-US" sz="2400" b="1" dirty="0">
                <a:latin typeface="Aptos Narrow" panose="020B0004020202020204" pitchFamily="34" charset="0"/>
              </a:rPr>
              <a:t> dan IBO</a:t>
            </a:r>
            <a:endParaRPr lang="en-US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292EFB-17BA-FA6D-F9AF-898F7C2FE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27904"/>
              </p:ext>
            </p:extLst>
          </p:nvPr>
        </p:nvGraphicFramePr>
        <p:xfrm>
          <a:off x="457200" y="794923"/>
          <a:ext cx="8115301" cy="357840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02569">
                  <a:extLst>
                    <a:ext uri="{9D8B030D-6E8A-4147-A177-3AD203B41FA5}">
                      <a16:colId xmlns:a16="http://schemas.microsoft.com/office/drawing/2014/main" val="1690352898"/>
                    </a:ext>
                  </a:extLst>
                </a:gridCol>
                <a:gridCol w="1748832">
                  <a:extLst>
                    <a:ext uri="{9D8B030D-6E8A-4147-A177-3AD203B41FA5}">
                      <a16:colId xmlns:a16="http://schemas.microsoft.com/office/drawing/2014/main" val="3208580648"/>
                    </a:ext>
                  </a:extLst>
                </a:gridCol>
                <a:gridCol w="2263900">
                  <a:extLst>
                    <a:ext uri="{9D8B030D-6E8A-4147-A177-3AD203B41FA5}">
                      <a16:colId xmlns:a16="http://schemas.microsoft.com/office/drawing/2014/main" val="2351153307"/>
                    </a:ext>
                  </a:extLst>
                </a:gridCol>
              </a:tblGrid>
              <a:tr h="449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 </a:t>
                      </a:r>
                      <a:r>
                        <a:rPr lang="en-US" sz="1800" dirty="0" err="1"/>
                        <a:t>Bidang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Persentase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Jumlah</a:t>
                      </a:r>
                      <a:r>
                        <a:rPr lang="en-US" sz="1800" dirty="0"/>
                        <a:t> Soal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36003"/>
                  </a:ext>
                </a:extLst>
              </a:tr>
              <a:tr h="4496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Biologi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sel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molekuler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20%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228447"/>
                  </a:ext>
                </a:extLst>
              </a:tr>
              <a:tr h="4496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Anatomi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Fisiologi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Tumbuhan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15%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7-8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87628"/>
                  </a:ext>
                </a:extLst>
              </a:tr>
              <a:tr h="443451">
                <a:tc>
                  <a:txBody>
                    <a:bodyPr/>
                    <a:lstStyle/>
                    <a:p>
                      <a:r>
                        <a:rPr lang="en-US" sz="1800" dirty="0" err="1"/>
                        <a:t>Anatomi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Fisiologi</a:t>
                      </a:r>
                      <a:r>
                        <a:rPr lang="en-US" sz="1800" dirty="0"/>
                        <a:t> Hewan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25%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12-13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97052"/>
                  </a:ext>
                </a:extLst>
              </a:tr>
              <a:tr h="443451">
                <a:tc>
                  <a:txBody>
                    <a:bodyPr/>
                    <a:lstStyle/>
                    <a:p>
                      <a:r>
                        <a:rPr lang="en-US" sz="1800" dirty="0" err="1"/>
                        <a:t>Genetika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Evolusi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20%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32396"/>
                  </a:ext>
                </a:extLst>
              </a:tr>
              <a:tr h="443451">
                <a:tc>
                  <a:txBody>
                    <a:bodyPr/>
                    <a:lstStyle/>
                    <a:p>
                      <a:r>
                        <a:rPr lang="en-US" sz="1800" dirty="0" err="1"/>
                        <a:t>Etologi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2-3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388143"/>
                  </a:ext>
                </a:extLst>
              </a:tr>
              <a:tr h="4496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Ekologi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10%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952890"/>
                  </a:ext>
                </a:extLst>
              </a:tr>
              <a:tr h="449611">
                <a:tc>
                  <a:txBody>
                    <a:bodyPr/>
                    <a:lstStyle/>
                    <a:p>
                      <a:r>
                        <a:rPr lang="en-US" sz="1800" dirty="0" err="1"/>
                        <a:t>Biosistematika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2-3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35360"/>
                  </a:ext>
                </a:extLst>
              </a:tr>
            </a:tbl>
          </a:graphicData>
        </a:graphic>
      </p:graphicFrame>
      <p:pic>
        <p:nvPicPr>
          <p:cNvPr id="9" name="Google Shape;431;p44">
            <a:extLst>
              <a:ext uri="{FF2B5EF4-FFF2-40B4-BE49-F238E27FC236}">
                <a16:creationId xmlns:a16="http://schemas.microsoft.com/office/drawing/2014/main" id="{995801B7-233B-B0D6-46A3-8779DD062EB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7" r="24000" b="40388"/>
          <a:stretch/>
        </p:blipFill>
        <p:spPr>
          <a:xfrm>
            <a:off x="48987" y="4454976"/>
            <a:ext cx="1278423" cy="700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750CAED-6344-0473-617C-FEC1D623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39611"/>
            <a:ext cx="4724400" cy="641439"/>
          </a:xfrm>
        </p:spPr>
        <p:txBody>
          <a:bodyPr/>
          <a:lstStyle/>
          <a:p>
            <a:r>
              <a:rPr lang="en-US" sz="2400" b="1" dirty="0" err="1">
                <a:latin typeface="Aptos Narrow" panose="020B0004020202020204" pitchFamily="34" charset="0"/>
              </a:rPr>
              <a:t>Aturan</a:t>
            </a:r>
            <a:r>
              <a:rPr lang="en-US" sz="2400" b="1" dirty="0">
                <a:latin typeface="Aptos Narrow" panose="020B0004020202020204" pitchFamily="34" charset="0"/>
              </a:rPr>
              <a:t> Umum </a:t>
            </a:r>
            <a:r>
              <a:rPr lang="en-US" sz="2400" b="1" dirty="0" err="1">
                <a:latin typeface="Aptos Narrow" panose="020B0004020202020204" pitchFamily="34" charset="0"/>
              </a:rPr>
              <a:t>Bidang</a:t>
            </a:r>
            <a:r>
              <a:rPr lang="en-US" sz="2400" b="1" dirty="0">
                <a:latin typeface="Aptos Narrow" panose="020B0004020202020204" pitchFamily="34" charset="0"/>
              </a:rPr>
              <a:t> </a:t>
            </a:r>
            <a:r>
              <a:rPr lang="en-US" sz="2400" b="1" dirty="0" err="1">
                <a:latin typeface="Aptos Narrow" panose="020B0004020202020204" pitchFamily="34" charset="0"/>
              </a:rPr>
              <a:t>Biologi</a:t>
            </a:r>
            <a:endParaRPr lang="en-US" sz="24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7C4D13-8417-7861-D0A7-53E2532BA4AC}"/>
              </a:ext>
            </a:extLst>
          </p:cNvPr>
          <p:cNvSpPr txBox="1">
            <a:spLocks/>
          </p:cNvSpPr>
          <p:nvPr/>
        </p:nvSpPr>
        <p:spPr>
          <a:xfrm>
            <a:off x="152400" y="705427"/>
            <a:ext cx="8629650" cy="372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Nunito"/>
                <a:cs typeface="Poppins" panose="00000500000000000000" pitchFamily="2" charset="0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-342900">
              <a:buSzPts val="1800"/>
            </a:pP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Soal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ini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berjumlah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b="1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50 </a:t>
            </a:r>
            <a:r>
              <a:rPr lang="af-ZA" sz="1600" b="1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nomor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dengan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masing-masing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b="1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empat</a:t>
            </a:r>
            <a:r>
              <a:rPr lang="af-ZA" sz="1600" b="1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b="1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pernyataan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yang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perlu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ditentukan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apakah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b="1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Benar</a:t>
            </a:r>
            <a:r>
              <a:rPr lang="af-ZA" sz="1600" b="1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(</a:t>
            </a:r>
            <a:r>
              <a:rPr lang="af-ZA" sz="1600" b="1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True</a:t>
            </a:r>
            <a:r>
              <a:rPr lang="af-ZA" sz="1600" b="1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) </a:t>
            </a:r>
            <a:r>
              <a:rPr lang="af-ZA" sz="1600" b="1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atau</a:t>
            </a:r>
            <a:r>
              <a:rPr lang="af-ZA" sz="1600" b="1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Salah (</a:t>
            </a:r>
            <a:r>
              <a:rPr lang="af-ZA" sz="1600" b="1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False</a:t>
            </a:r>
            <a:r>
              <a:rPr lang="af-ZA" sz="1600" b="1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)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.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Sistem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penilaian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yang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digunakan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adalah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sebagai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berikut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.</a:t>
            </a:r>
          </a:p>
          <a:p>
            <a:pPr indent="-342900">
              <a:buSzPts val="1800"/>
            </a:pPr>
            <a:endParaRPr lang="af-ZA" sz="1600" dirty="0">
              <a:solidFill>
                <a:srgbClr val="000000"/>
              </a:solidFill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marL="803275" indent="-342900">
              <a:buFont typeface="Cambria" panose="02040503050406030204" pitchFamily="18" charset="0"/>
              <a:buChar char="-"/>
            </a:pP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4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pernyataan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dijawab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dengan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tepat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: 1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poin</a:t>
            </a:r>
            <a:endParaRPr lang="en-ID" sz="1600" dirty="0"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marL="803275" indent="-342900">
              <a:buFont typeface="Cambria" panose="02040503050406030204" pitchFamily="18" charset="0"/>
              <a:buChar char="-"/>
            </a:pP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3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pernyataan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dijawab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dengan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tepat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: 0,6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poin</a:t>
            </a:r>
            <a:endParaRPr lang="en-ID" sz="1600" dirty="0"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marL="803275" indent="-342900">
              <a:buFont typeface="Cambria" panose="02040503050406030204" pitchFamily="18" charset="0"/>
              <a:buChar char="-"/>
            </a:pP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2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pernyataan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dijawab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dengan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tepat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: 0,2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poin</a:t>
            </a:r>
            <a:endParaRPr lang="en-ID" sz="1600" dirty="0"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marL="803275" indent="-342900">
              <a:buFont typeface="Cambria" panose="02040503050406030204" pitchFamily="18" charset="0"/>
              <a:buChar char="-"/>
            </a:pP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1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pernyataan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dijawab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dengan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tepat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: 0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poin</a:t>
            </a:r>
            <a:endParaRPr lang="en-ID" sz="1600" dirty="0"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marL="803275" indent="-342900">
              <a:buFont typeface="Cambria" panose="02040503050406030204" pitchFamily="18" charset="0"/>
              <a:buChar char="-"/>
            </a:pP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0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pernyataan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dijawab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dengan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tepat</a:t>
            </a:r>
            <a:r>
              <a:rPr lang="af-ZA" sz="1600" dirty="0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 : 0 </a:t>
            </a:r>
            <a:r>
              <a:rPr lang="af-ZA" sz="1600" dirty="0" err="1">
                <a:solidFill>
                  <a:srgbClr val="000000"/>
                </a:solidFill>
                <a:ea typeface="Calibri" panose="020F0502020204030204" pitchFamily="34" charset="0"/>
                <a:cs typeface="Trebuchet MS" panose="020B0603020202020204" pitchFamily="34" charset="0"/>
              </a:rPr>
              <a:t>poin</a:t>
            </a:r>
            <a:endParaRPr lang="en-ID" sz="1600" dirty="0">
              <a:ea typeface="Malgun Gothic" panose="020B0503020000020004" pitchFamily="34" charset="-127"/>
            </a:endParaRPr>
          </a:p>
          <a:p>
            <a:pPr marL="571500" indent="-457200">
              <a:buSzPts val="1800"/>
            </a:pPr>
            <a:endParaRPr lang="en-ID" sz="1600" b="1" u="sng" dirty="0">
              <a:ea typeface="Malgun Gothic" panose="020B0503020000020004" pitchFamily="34" charset="-127"/>
            </a:endParaRPr>
          </a:p>
          <a:p>
            <a:pPr marL="571500" indent="-457200">
              <a:buSzPts val="1800"/>
            </a:pPr>
            <a:r>
              <a:rPr lang="en-ID" sz="1600" b="1" u="sng" dirty="0" err="1">
                <a:ea typeface="Malgun Gothic" panose="020B0503020000020004" pitchFamily="34" charset="-127"/>
              </a:rPr>
              <a:t>Tidak</a:t>
            </a:r>
            <a:r>
              <a:rPr lang="en-ID" sz="1600" b="1" u="sng" dirty="0">
                <a:ea typeface="Malgun Gothic" panose="020B0503020000020004" pitchFamily="34" charset="-127"/>
              </a:rPr>
              <a:t> </a:t>
            </a:r>
            <a:r>
              <a:rPr lang="en-ID" sz="1600" b="1" u="sng" dirty="0" err="1">
                <a:ea typeface="Malgun Gothic" panose="020B0503020000020004" pitchFamily="34" charset="-127"/>
              </a:rPr>
              <a:t>ada</a:t>
            </a:r>
            <a:r>
              <a:rPr lang="en-ID" sz="1600" b="1" u="sng" dirty="0">
                <a:ea typeface="Malgun Gothic" panose="020B0503020000020004" pitchFamily="34" charset="-127"/>
              </a:rPr>
              <a:t> </a:t>
            </a:r>
            <a:r>
              <a:rPr lang="en-ID" sz="1600" b="1" u="sng" dirty="0" err="1">
                <a:ea typeface="Malgun Gothic" panose="020B0503020000020004" pitchFamily="34" charset="-127"/>
              </a:rPr>
              <a:t>sistem</a:t>
            </a:r>
            <a:r>
              <a:rPr lang="en-ID" sz="1600" b="1" u="sng" dirty="0">
                <a:ea typeface="Malgun Gothic" panose="020B0503020000020004" pitchFamily="34" charset="-127"/>
              </a:rPr>
              <a:t> minus</a:t>
            </a:r>
            <a:r>
              <a:rPr lang="en-ID" sz="1600" b="1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sehingga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semua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soal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sebaiknya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dijawab</a:t>
            </a:r>
            <a:r>
              <a:rPr lang="en-ID" sz="1600" dirty="0">
                <a:ea typeface="Malgun Gothic" panose="020B0503020000020004" pitchFamily="34" charset="-127"/>
              </a:rPr>
              <a:t>.</a:t>
            </a:r>
          </a:p>
          <a:p>
            <a:pPr marL="571500" indent="-457200">
              <a:buSzPts val="1800"/>
            </a:pPr>
            <a:r>
              <a:rPr lang="en-ID" sz="1600" dirty="0">
                <a:ea typeface="Malgun Gothic" panose="020B0503020000020004" pitchFamily="34" charset="-127"/>
              </a:rPr>
              <a:t>Nilai </a:t>
            </a:r>
            <a:r>
              <a:rPr lang="en-ID" sz="1600" dirty="0" err="1">
                <a:ea typeface="Malgun Gothic" panose="020B0503020000020004" pitchFamily="34" charset="-127"/>
              </a:rPr>
              <a:t>maksimum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adalah</a:t>
            </a:r>
            <a:r>
              <a:rPr lang="en-ID" sz="1600" dirty="0">
                <a:ea typeface="Malgun Gothic" panose="020B0503020000020004" pitchFamily="34" charset="-127"/>
              </a:rPr>
              <a:t> 50 </a:t>
            </a:r>
            <a:r>
              <a:rPr lang="en-ID" sz="1600" dirty="0" err="1">
                <a:ea typeface="Malgun Gothic" panose="020B0503020000020004" pitchFamily="34" charset="-127"/>
              </a:rPr>
              <a:t>poin</a:t>
            </a:r>
            <a:r>
              <a:rPr lang="en-ID" sz="1600" dirty="0">
                <a:ea typeface="Malgun Gothic" panose="020B0503020000020004" pitchFamily="34" charset="-127"/>
              </a:rPr>
              <a:t>.</a:t>
            </a:r>
          </a:p>
          <a:p>
            <a:pPr marL="571500" indent="-457200">
              <a:buSzPts val="1800"/>
            </a:pPr>
            <a:endParaRPr lang="en-ID" sz="1600" b="1" dirty="0">
              <a:ea typeface="Malgun Gothic" panose="020B0503020000020004" pitchFamily="34" charset="-127"/>
            </a:endParaRPr>
          </a:p>
          <a:p>
            <a:pPr marL="571500" indent="-457200">
              <a:buSzPts val="1800"/>
            </a:pPr>
            <a:r>
              <a:rPr lang="en-ID" sz="1600" b="1" dirty="0" err="1">
                <a:ea typeface="Malgun Gothic" panose="020B0503020000020004" pitchFamily="34" charset="-127"/>
              </a:rPr>
              <a:t>Kalkulator</a:t>
            </a:r>
            <a:r>
              <a:rPr lang="en-ID" sz="1600" b="1" dirty="0">
                <a:ea typeface="Malgun Gothic" panose="020B0503020000020004" pitchFamily="34" charset="-127"/>
              </a:rPr>
              <a:t> </a:t>
            </a:r>
            <a:r>
              <a:rPr lang="en-ID" sz="1600" b="1" dirty="0" err="1">
                <a:ea typeface="Malgun Gothic" panose="020B0503020000020004" pitchFamily="34" charset="-127"/>
              </a:rPr>
              <a:t>fisik</a:t>
            </a:r>
            <a:r>
              <a:rPr lang="en-ID" sz="1600" b="1" dirty="0">
                <a:ea typeface="Malgun Gothic" panose="020B0503020000020004" pitchFamily="34" charset="-127"/>
              </a:rPr>
              <a:t> </a:t>
            </a:r>
            <a:r>
              <a:rPr lang="en-ID" sz="1600" b="1" u="sng" dirty="0">
                <a:ea typeface="Malgun Gothic" panose="020B0503020000020004" pitchFamily="34" charset="-127"/>
              </a:rPr>
              <a:t>BOLEH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digunakan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selama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tes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berlangsung</a:t>
            </a:r>
            <a:r>
              <a:rPr lang="en-ID" sz="1600" dirty="0">
                <a:ea typeface="Malgun Gothic" panose="020B0503020000020004" pitchFamily="34" charset="-127"/>
              </a:rPr>
              <a:t>.</a:t>
            </a:r>
          </a:p>
          <a:p>
            <a:pPr marL="571500" indent="-457200">
              <a:buSzPts val="1800"/>
            </a:pPr>
            <a:r>
              <a:rPr lang="en-ID" sz="1600" dirty="0">
                <a:ea typeface="Malgun Gothic" panose="020B0503020000020004" pitchFamily="34" charset="-127"/>
              </a:rPr>
              <a:t>Waktu </a:t>
            </a:r>
            <a:r>
              <a:rPr lang="en-ID" sz="1600" dirty="0" err="1">
                <a:ea typeface="Malgun Gothic" panose="020B0503020000020004" pitchFamily="34" charset="-127"/>
              </a:rPr>
              <a:t>ujian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adalah</a:t>
            </a:r>
            <a:r>
              <a:rPr lang="en-ID" sz="1600" dirty="0">
                <a:ea typeface="Malgun Gothic" panose="020B0503020000020004" pitchFamily="34" charset="-127"/>
              </a:rPr>
              <a:t> 180 </a:t>
            </a:r>
            <a:r>
              <a:rPr lang="en-ID" sz="1600" dirty="0" err="1">
                <a:ea typeface="Malgun Gothic" panose="020B0503020000020004" pitchFamily="34" charset="-127"/>
              </a:rPr>
              <a:t>menit</a:t>
            </a:r>
            <a:r>
              <a:rPr lang="en-ID" sz="1600" dirty="0">
                <a:ea typeface="Malgun Gothic" panose="020B0503020000020004" pitchFamily="34" charset="-127"/>
              </a:rPr>
              <a:t> (3 jam).</a:t>
            </a:r>
          </a:p>
        </p:txBody>
      </p:sp>
      <p:pic>
        <p:nvPicPr>
          <p:cNvPr id="18" name="Google Shape;446;p45">
            <a:extLst>
              <a:ext uri="{FF2B5EF4-FFF2-40B4-BE49-F238E27FC236}">
                <a16:creationId xmlns:a16="http://schemas.microsoft.com/office/drawing/2014/main" id="{B67B24FB-0ACB-871B-7025-622C5D0B68A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83"/>
          <a:stretch/>
        </p:blipFill>
        <p:spPr>
          <a:xfrm flipH="1">
            <a:off x="7485426" y="2942558"/>
            <a:ext cx="1658574" cy="2055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53575DD-709E-A650-8903-417D0976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715" y="65649"/>
            <a:ext cx="4235365" cy="558765"/>
          </a:xfrm>
        </p:spPr>
        <p:txBody>
          <a:bodyPr/>
          <a:lstStyle/>
          <a:p>
            <a:r>
              <a:rPr lang="en-US" b="1" dirty="0" err="1">
                <a:latin typeface="Aptos Narrow" panose="020B0004020202020204" pitchFamily="34" charset="0"/>
              </a:rPr>
              <a:t>Peraturan</a:t>
            </a:r>
            <a:r>
              <a:rPr lang="en-US" b="1" dirty="0">
                <a:latin typeface="Aptos Narrow" panose="020B0004020202020204" pitchFamily="34" charset="0"/>
              </a:rPr>
              <a:t> </a:t>
            </a:r>
            <a:r>
              <a:rPr lang="en-US" b="1" dirty="0" err="1">
                <a:latin typeface="Aptos Narrow" panose="020B0004020202020204" pitchFamily="34" charset="0"/>
              </a:rPr>
              <a:t>Tes</a:t>
            </a:r>
            <a:r>
              <a:rPr lang="en-US" b="1" dirty="0">
                <a:latin typeface="Aptos Narrow" panose="020B0004020202020204" pitchFamily="34" charset="0"/>
              </a:rPr>
              <a:t> </a:t>
            </a:r>
            <a:r>
              <a:rPr lang="en-US" b="1" dirty="0" err="1">
                <a:latin typeface="Aptos Narrow" panose="020B0004020202020204" pitchFamily="34" charset="0"/>
              </a:rPr>
              <a:t>Bidang</a:t>
            </a:r>
            <a:r>
              <a:rPr lang="en-US" b="1" dirty="0">
                <a:latin typeface="Aptos Narrow" panose="020B0004020202020204" pitchFamily="34" charset="0"/>
              </a:rPr>
              <a:t> </a:t>
            </a:r>
            <a:r>
              <a:rPr lang="en-US" b="1" dirty="0" err="1">
                <a:latin typeface="Aptos Narrow" panose="020B0004020202020204" pitchFamily="34" charset="0"/>
              </a:rPr>
              <a:t>Biologi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8FF9A2F-0BB8-8073-5A90-D9DAF57F26A5}"/>
              </a:ext>
            </a:extLst>
          </p:cNvPr>
          <p:cNvSpPr txBox="1">
            <a:spLocks/>
          </p:cNvSpPr>
          <p:nvPr/>
        </p:nvSpPr>
        <p:spPr>
          <a:xfrm>
            <a:off x="344255" y="624414"/>
            <a:ext cx="8455490" cy="285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Nunito"/>
                <a:cs typeface="Poppins" panose="00000500000000000000" pitchFamily="2" charset="0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571500" indent="-457200" algn="ctr">
              <a:buSzPts val="1800"/>
            </a:pPr>
            <a:r>
              <a:rPr lang="en-ID" sz="1600" dirty="0" err="1">
                <a:ea typeface="Malgun Gothic" panose="020B0503020000020004" pitchFamily="34" charset="-127"/>
              </a:rPr>
              <a:t>Kalkulator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fisik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b="1" u="sng" dirty="0">
                <a:ea typeface="Malgun Gothic" panose="020B0503020000020004" pitchFamily="34" charset="-127"/>
              </a:rPr>
              <a:t>BOLEH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digunakan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selama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tes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berlangsung</a:t>
            </a:r>
            <a:r>
              <a:rPr lang="en-ID" sz="1600" dirty="0">
                <a:ea typeface="Malgun Gothic" panose="020B0503020000020004" pitchFamily="34" charset="-127"/>
              </a:rPr>
              <a:t>.</a:t>
            </a:r>
          </a:p>
          <a:p>
            <a:pPr marL="571500" indent="-457200" algn="ctr">
              <a:buSzPts val="1800"/>
            </a:pPr>
            <a:endParaRPr lang="en-ID" sz="1600" dirty="0">
              <a:ea typeface="Malgun Gothic" panose="020B0503020000020004" pitchFamily="34" charset="-127"/>
            </a:endParaRPr>
          </a:p>
          <a:p>
            <a:pPr marL="571500" indent="-457200" algn="ctr">
              <a:buSzPts val="1800"/>
            </a:pPr>
            <a:r>
              <a:rPr lang="en-ID" sz="1600" dirty="0">
                <a:ea typeface="Malgun Gothic" panose="020B0503020000020004" pitchFamily="34" charset="-127"/>
              </a:rPr>
              <a:t>Jam </a:t>
            </a:r>
            <a:r>
              <a:rPr lang="en-ID" sz="1600" dirty="0" err="1">
                <a:ea typeface="Malgun Gothic" panose="020B0503020000020004" pitchFamily="34" charset="-127"/>
              </a:rPr>
              <a:t>tangan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b="1" dirty="0">
                <a:ea typeface="Malgun Gothic" panose="020B0503020000020004" pitchFamily="34" charset="-127"/>
              </a:rPr>
              <a:t>TIDAK BOLEH </a:t>
            </a:r>
            <a:r>
              <a:rPr lang="en-ID" sz="1600" dirty="0" err="1">
                <a:ea typeface="Malgun Gothic" panose="020B0503020000020004" pitchFamily="34" charset="-127"/>
              </a:rPr>
              <a:t>digunakan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selama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tes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berlangsung</a:t>
            </a:r>
            <a:r>
              <a:rPr lang="en-ID" sz="1600" dirty="0">
                <a:ea typeface="Malgun Gothic" panose="020B0503020000020004" pitchFamily="34" charset="-127"/>
              </a:rPr>
              <a:t>, timer </a:t>
            </a:r>
            <a:r>
              <a:rPr lang="en-ID" sz="1600" dirty="0" err="1">
                <a:ea typeface="Malgun Gothic" panose="020B0503020000020004" pitchFamily="34" charset="-127"/>
              </a:rPr>
              <a:t>sudah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tersedia</a:t>
            </a:r>
            <a:r>
              <a:rPr lang="en-ID" sz="1600" dirty="0">
                <a:ea typeface="Malgun Gothic" panose="020B0503020000020004" pitchFamily="34" charset="-127"/>
              </a:rPr>
              <a:t> di platform </a:t>
            </a:r>
            <a:r>
              <a:rPr lang="en-ID" sz="1600" dirty="0" err="1">
                <a:ea typeface="Malgun Gothic" panose="020B0503020000020004" pitchFamily="34" charset="-127"/>
              </a:rPr>
              <a:t>tes</a:t>
            </a:r>
            <a:endParaRPr lang="en-ID" sz="1600" dirty="0">
              <a:ea typeface="Malgun Gothic" panose="020B0503020000020004" pitchFamily="34" charset="-127"/>
            </a:endParaRPr>
          </a:p>
          <a:p>
            <a:pPr marL="571500" indent="-457200" algn="ctr">
              <a:buSzPts val="1800"/>
            </a:pPr>
            <a:endParaRPr lang="en-ID" sz="1600" dirty="0">
              <a:ea typeface="Malgun Gothic" panose="020B0503020000020004" pitchFamily="34" charset="-127"/>
            </a:endParaRPr>
          </a:p>
          <a:p>
            <a:pPr marL="571500" indent="-457200" algn="ctr">
              <a:buSzPts val="1800"/>
            </a:pPr>
            <a:r>
              <a:rPr lang="en-ID" sz="1600" dirty="0" err="1">
                <a:ea typeface="Malgun Gothic" panose="020B0503020000020004" pitchFamily="34" charset="-127"/>
              </a:rPr>
              <a:t>Makan</a:t>
            </a:r>
            <a:r>
              <a:rPr lang="en-ID" sz="1600" dirty="0">
                <a:ea typeface="Malgun Gothic" panose="020B0503020000020004" pitchFamily="34" charset="-127"/>
              </a:rPr>
              <a:t> dan </a:t>
            </a:r>
            <a:r>
              <a:rPr lang="en-ID" sz="1600" dirty="0" err="1">
                <a:ea typeface="Malgun Gothic" panose="020B0503020000020004" pitchFamily="34" charset="-127"/>
              </a:rPr>
              <a:t>minum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selama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tes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b="1" dirty="0">
                <a:ea typeface="Malgun Gothic" panose="020B0503020000020004" pitchFamily="34" charset="-127"/>
              </a:rPr>
              <a:t>DIPERBOLEHKAN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asalkan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tidak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berisik</a:t>
            </a:r>
            <a:r>
              <a:rPr lang="en-ID" sz="1600" dirty="0">
                <a:ea typeface="Malgun Gothic" panose="020B0503020000020004" pitchFamily="34" charset="-127"/>
              </a:rPr>
              <a:t> dan </a:t>
            </a:r>
            <a:r>
              <a:rPr lang="en-ID" sz="1600" dirty="0" err="1">
                <a:ea typeface="Malgun Gothic" panose="020B0503020000020004" pitchFamily="34" charset="-127"/>
              </a:rPr>
              <a:t>tidak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mengganggu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peserta</a:t>
            </a:r>
            <a:r>
              <a:rPr lang="en-ID" sz="1600" dirty="0">
                <a:ea typeface="Malgun Gothic" panose="020B0503020000020004" pitchFamily="34" charset="-127"/>
              </a:rPr>
              <a:t> lain</a:t>
            </a:r>
          </a:p>
          <a:p>
            <a:pPr marL="571500" indent="-457200" algn="ctr">
              <a:buSzPts val="1800"/>
            </a:pPr>
            <a:endParaRPr lang="en-ID" sz="1600" dirty="0">
              <a:ea typeface="Malgun Gothic" panose="020B0503020000020004" pitchFamily="34" charset="-127"/>
            </a:endParaRPr>
          </a:p>
          <a:p>
            <a:pPr marL="571500" indent="-457200" algn="ctr">
              <a:buSzPts val="1800"/>
            </a:pPr>
            <a:r>
              <a:rPr lang="en-ID" sz="1600" dirty="0">
                <a:ea typeface="Malgun Gothic" panose="020B0503020000020004" pitchFamily="34" charset="-127"/>
              </a:rPr>
              <a:t>Earphone, headset, headphone, dan </a:t>
            </a:r>
            <a:r>
              <a:rPr lang="en-ID" sz="1600" dirty="0" err="1">
                <a:ea typeface="Malgun Gothic" panose="020B0503020000020004" pitchFamily="34" charset="-127"/>
              </a:rPr>
              <a:t>sejenisnya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b="1" dirty="0">
                <a:ea typeface="Malgun Gothic" panose="020B0503020000020004" pitchFamily="34" charset="-127"/>
              </a:rPr>
              <a:t>TIDAK BOLEH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dipakai</a:t>
            </a:r>
            <a:endParaRPr lang="en-ID" sz="1600" dirty="0">
              <a:ea typeface="Malgun Gothic" panose="020B0503020000020004" pitchFamily="34" charset="-127"/>
            </a:endParaRPr>
          </a:p>
          <a:p>
            <a:pPr marL="571500" indent="-457200" algn="ctr">
              <a:buSzPts val="1800"/>
            </a:pPr>
            <a:endParaRPr lang="en-ID" sz="1600" b="1" dirty="0">
              <a:ea typeface="Malgun Gothic" panose="020B0503020000020004" pitchFamily="34" charset="-127"/>
            </a:endParaRPr>
          </a:p>
          <a:p>
            <a:pPr marL="571500" indent="-457200" algn="ctr">
              <a:buSzPts val="1800"/>
            </a:pPr>
            <a:r>
              <a:rPr lang="en-ID" sz="1600" dirty="0" err="1">
                <a:ea typeface="Malgun Gothic" panose="020B0503020000020004" pitchFamily="34" charset="-127"/>
              </a:rPr>
              <a:t>Peserta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boleh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ke</a:t>
            </a:r>
            <a:r>
              <a:rPr lang="en-ID" sz="1600" dirty="0">
                <a:ea typeface="Malgun Gothic" panose="020B0503020000020004" pitchFamily="34" charset="-127"/>
              </a:rPr>
              <a:t> toilet </a:t>
            </a:r>
            <a:r>
              <a:rPr lang="en-ID" sz="1600" dirty="0" err="1">
                <a:ea typeface="Malgun Gothic" panose="020B0503020000020004" pitchFamily="34" charset="-127"/>
              </a:rPr>
              <a:t>selama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keberjalanan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dirty="0" err="1">
                <a:ea typeface="Malgun Gothic" panose="020B0503020000020004" pitchFamily="34" charset="-127"/>
              </a:rPr>
              <a:t>tes</a:t>
            </a:r>
            <a:r>
              <a:rPr lang="en-ID" sz="1600" dirty="0">
                <a:ea typeface="Malgun Gothic" panose="020B0503020000020004" pitchFamily="34" charset="-127"/>
              </a:rPr>
              <a:t>, </a:t>
            </a:r>
            <a:r>
              <a:rPr lang="en-ID" sz="1600" dirty="0" err="1">
                <a:ea typeface="Malgun Gothic" panose="020B0503020000020004" pitchFamily="34" charset="-127"/>
              </a:rPr>
              <a:t>tetapi</a:t>
            </a:r>
            <a:r>
              <a:rPr lang="en-ID" sz="1600" dirty="0">
                <a:ea typeface="Malgun Gothic" panose="020B0503020000020004" pitchFamily="34" charset="-127"/>
              </a:rPr>
              <a:t> </a:t>
            </a:r>
            <a:r>
              <a:rPr lang="en-ID" sz="1600" b="1" dirty="0">
                <a:ea typeface="Malgun Gothic" panose="020B0503020000020004" pitchFamily="34" charset="-127"/>
              </a:rPr>
              <a:t>TIDAK DISARANKAN</a:t>
            </a:r>
          </a:p>
          <a:p>
            <a:pPr marL="114300" indent="0" algn="ctr">
              <a:buSzPts val="1800"/>
            </a:pPr>
            <a:endParaRPr lang="en-ID" sz="1600" dirty="0">
              <a:ea typeface="Malgun Gothic" panose="020B0503020000020004" pitchFamily="34" charset="-127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C69BA6-EF6C-3D56-200D-0CD3D9431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33" t="40742" r="5749" b="30221"/>
          <a:stretch/>
        </p:blipFill>
        <p:spPr>
          <a:xfrm>
            <a:off x="1159265" y="3695178"/>
            <a:ext cx="3654686" cy="8920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10EC74-CA08-B550-0635-D16961B02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3" t="34074" r="1501" b="23407"/>
          <a:stretch/>
        </p:blipFill>
        <p:spPr>
          <a:xfrm>
            <a:off x="4981498" y="3717525"/>
            <a:ext cx="2523857" cy="8920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9FC2F42-1E8C-3620-C302-45CA583C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954" y="141955"/>
            <a:ext cx="5689209" cy="645835"/>
          </a:xfrm>
        </p:spPr>
        <p:txBody>
          <a:bodyPr/>
          <a:lstStyle/>
          <a:p>
            <a:pPr algn="ctr"/>
            <a:r>
              <a:rPr lang="en-US" sz="1800" b="1" dirty="0" err="1">
                <a:latin typeface="Aptos Narrow" panose="020B0004020202020204" pitchFamily="34" charset="0"/>
              </a:rPr>
              <a:t>Penempatan</a:t>
            </a:r>
            <a:r>
              <a:rPr lang="en-US" sz="1800" b="1" dirty="0">
                <a:latin typeface="Aptos Narrow" panose="020B0004020202020204" pitchFamily="34" charset="0"/>
              </a:rPr>
              <a:t> Kamera dan </a:t>
            </a:r>
            <a:r>
              <a:rPr lang="en-US" sz="1800" b="1" dirty="0" err="1">
                <a:latin typeface="Aptos Narrow" panose="020B0004020202020204" pitchFamily="34" charset="0"/>
              </a:rPr>
              <a:t>Pengawasan</a:t>
            </a:r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3FA453-B30B-FB8B-E785-EE969DDC6002}"/>
              </a:ext>
            </a:extLst>
          </p:cNvPr>
          <p:cNvSpPr txBox="1">
            <a:spLocks/>
          </p:cNvSpPr>
          <p:nvPr/>
        </p:nvSpPr>
        <p:spPr>
          <a:xfrm>
            <a:off x="289560" y="787790"/>
            <a:ext cx="8404274" cy="391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0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Nunito"/>
                <a:cs typeface="Poppins" panose="00000500000000000000" pitchFamily="2" charset="0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>
              <a:buSzPts val="1300"/>
            </a:pPr>
            <a:r>
              <a:rPr lang="en-ID" dirty="0" err="1"/>
              <a:t>Pengawasan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Panitia</a:t>
            </a:r>
            <a:r>
              <a:rPr lang="en-ID" dirty="0"/>
              <a:t> Pusat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Zoom meeting.</a:t>
            </a:r>
          </a:p>
          <a:p>
            <a:pPr algn="l">
              <a:buSzPts val="1300"/>
            </a:pPr>
            <a:endParaRPr lang="en-ID" dirty="0"/>
          </a:p>
          <a:p>
            <a:pPr algn="l">
              <a:buSzPts val="1300"/>
            </a:pPr>
            <a:r>
              <a:rPr lang="en-ID" dirty="0"/>
              <a:t>Ruang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orang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syarat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.</a:t>
            </a:r>
          </a:p>
          <a:p>
            <a:pPr algn="l">
              <a:buSzPts val="1300"/>
            </a:pPr>
            <a:endParaRPr lang="en-ID" dirty="0"/>
          </a:p>
          <a:p>
            <a:pPr algn="l">
              <a:buSzPts val="1300"/>
            </a:pP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keperluan</a:t>
            </a:r>
            <a:r>
              <a:rPr lang="en-ID" dirty="0"/>
              <a:t> </a:t>
            </a:r>
            <a:r>
              <a:rPr lang="en-ID" i="1" dirty="0"/>
              <a:t>proctoring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2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kamera</a:t>
            </a:r>
            <a:r>
              <a:rPr lang="en-ID" dirty="0"/>
              <a:t>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mengerjakan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.</a:t>
            </a:r>
          </a:p>
          <a:p>
            <a:pPr algn="l">
              <a:buSzPts val="1300"/>
            </a:pPr>
            <a:endParaRPr lang="en-ID" dirty="0"/>
          </a:p>
          <a:p>
            <a:pPr algn="l">
              <a:buSzPts val="1300"/>
            </a:pPr>
            <a:r>
              <a:rPr lang="en-ID" dirty="0"/>
              <a:t>Satu </a:t>
            </a:r>
            <a:r>
              <a:rPr lang="en-ID" dirty="0" err="1"/>
              <a:t>kamera</a:t>
            </a:r>
            <a:r>
              <a:rPr lang="en-ID" dirty="0"/>
              <a:t> </a:t>
            </a:r>
            <a:r>
              <a:rPr lang="en-ID" dirty="0" err="1"/>
              <a:t>membidik</a:t>
            </a:r>
            <a:r>
              <a:rPr lang="en-ID" dirty="0"/>
              <a:t> </a:t>
            </a:r>
            <a:r>
              <a:rPr lang="en-ID" dirty="0" err="1"/>
              <a:t>utuh</a:t>
            </a:r>
            <a:r>
              <a:rPr lang="en-ID" dirty="0"/>
              <a:t> </a:t>
            </a:r>
            <a:r>
              <a:rPr lang="en-ID" dirty="0" err="1"/>
              <a:t>wajah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(</a:t>
            </a:r>
            <a:r>
              <a:rPr lang="en-ID" dirty="0" err="1"/>
              <a:t>depan</a:t>
            </a:r>
            <a:r>
              <a:rPr lang="en-ID" dirty="0"/>
              <a:t>), </a:t>
            </a:r>
            <a:r>
              <a:rPr lang="en-ID" dirty="0" err="1"/>
              <a:t>kamera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membidik</a:t>
            </a:r>
            <a:r>
              <a:rPr lang="en-ID" dirty="0"/>
              <a:t> </a:t>
            </a:r>
            <a:r>
              <a:rPr lang="en-ID" dirty="0" err="1"/>
              <a:t>meja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dan </a:t>
            </a:r>
            <a:r>
              <a:rPr lang="en-ID" dirty="0" err="1"/>
              <a:t>layar</a:t>
            </a:r>
            <a:r>
              <a:rPr lang="en-ID" dirty="0"/>
              <a:t> laptop/</a:t>
            </a:r>
            <a:r>
              <a:rPr lang="en-ID" dirty="0" err="1"/>
              <a:t>komputer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1 </a:t>
            </a:r>
            <a:r>
              <a:rPr lang="en-ID" dirty="0" err="1"/>
              <a:t>s.d.</a:t>
            </a:r>
            <a:r>
              <a:rPr lang="en-ID" dirty="0"/>
              <a:t> 1,2 meter (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belakang</a:t>
            </a:r>
            <a:r>
              <a:rPr lang="en-ID" dirty="0"/>
              <a:t>).</a:t>
            </a:r>
          </a:p>
        </p:txBody>
      </p:sp>
      <p:pic>
        <p:nvPicPr>
          <p:cNvPr id="10" name="Google Shape;432;p44">
            <a:extLst>
              <a:ext uri="{FF2B5EF4-FFF2-40B4-BE49-F238E27FC236}">
                <a16:creationId xmlns:a16="http://schemas.microsoft.com/office/drawing/2014/main" id="{E25B6CEA-C9FB-2CAA-E742-BB985EBC4A6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413" b="5104"/>
          <a:stretch/>
        </p:blipFill>
        <p:spPr>
          <a:xfrm>
            <a:off x="6999028" y="4095311"/>
            <a:ext cx="2144972" cy="1048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AFDE3F-0417-EF70-E618-9531B4C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03200"/>
            <a:ext cx="5435600" cy="469989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Aptos Narrow" panose="020B0004020202020204" pitchFamily="34" charset="0"/>
              </a:rPr>
              <a:t>Penempatan</a:t>
            </a:r>
            <a:r>
              <a:rPr lang="en-US" sz="2400" b="1" dirty="0">
                <a:latin typeface="Aptos Narrow" panose="020B0004020202020204" pitchFamily="34" charset="0"/>
              </a:rPr>
              <a:t> Kamera dan </a:t>
            </a:r>
            <a:r>
              <a:rPr lang="en-US" sz="2400" b="1" dirty="0" err="1">
                <a:latin typeface="Aptos Narrow" panose="020B0004020202020204" pitchFamily="34" charset="0"/>
              </a:rPr>
              <a:t>Pengawasan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B6E3D-6A55-6805-6324-3FEA75D00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8" t="8051" r="58076" b="77431"/>
          <a:stretch/>
        </p:blipFill>
        <p:spPr>
          <a:xfrm>
            <a:off x="763513" y="771230"/>
            <a:ext cx="7348327" cy="2095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52126B-F563-22D5-CE23-011C1948D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76" t="73227" r="9600" b="12157"/>
          <a:stretch/>
        </p:blipFill>
        <p:spPr>
          <a:xfrm>
            <a:off x="763512" y="2752563"/>
            <a:ext cx="7348328" cy="1869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D7BDD2-6232-F66F-94DF-AC500EA2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309" y="153466"/>
            <a:ext cx="5659582" cy="594680"/>
          </a:xfrm>
        </p:spPr>
        <p:txBody>
          <a:bodyPr/>
          <a:lstStyle/>
          <a:p>
            <a:r>
              <a:rPr lang="en-US" sz="2400" b="1" dirty="0" err="1">
                <a:latin typeface="Aptos Narrow" panose="020B0004020202020204" pitchFamily="34" charset="0"/>
              </a:rPr>
              <a:t>Penempatan</a:t>
            </a:r>
            <a:r>
              <a:rPr lang="en-US" sz="2400" b="1" dirty="0">
                <a:latin typeface="Aptos Narrow" panose="020B0004020202020204" pitchFamily="34" charset="0"/>
              </a:rPr>
              <a:t> Kamera dan </a:t>
            </a:r>
            <a:r>
              <a:rPr lang="en-US" sz="2400" b="1" dirty="0" err="1">
                <a:latin typeface="Aptos Narrow" panose="020B0004020202020204" pitchFamily="34" charset="0"/>
              </a:rPr>
              <a:t>Pengawasan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C0D2D6-44D5-8063-2ED7-8634AAA30611}"/>
              </a:ext>
            </a:extLst>
          </p:cNvPr>
          <p:cNvSpPr txBox="1">
            <a:spLocks/>
          </p:cNvSpPr>
          <p:nvPr/>
        </p:nvSpPr>
        <p:spPr>
          <a:xfrm>
            <a:off x="200887" y="1061567"/>
            <a:ext cx="8485909" cy="29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800" b="0" i="0" u="none" strike="noStrike" cap="none">
                <a:solidFill>
                  <a:schemeClr val="dk1"/>
                </a:solidFill>
                <a:latin typeface="Poppins" panose="00000500000000000000" pitchFamily="2" charset="0"/>
                <a:ea typeface="Nunito"/>
                <a:cs typeface="Poppins" panose="00000500000000000000" pitchFamily="2" charset="0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None/>
              <a:defRPr sz="17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ID" dirty="0" err="1"/>
              <a:t>Perangkat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sambungan</a:t>
            </a:r>
            <a:r>
              <a:rPr lang="en-ID" dirty="0"/>
              <a:t> internet dan </a:t>
            </a:r>
            <a:r>
              <a:rPr lang="en-ID" dirty="0" err="1"/>
              <a:t>daya</a:t>
            </a:r>
            <a:r>
              <a:rPr lang="en-ID" dirty="0"/>
              <a:t> (</a:t>
            </a:r>
            <a:r>
              <a:rPr lang="en-ID" dirty="0" err="1"/>
              <a:t>baterai</a:t>
            </a:r>
            <a:r>
              <a:rPr lang="en-ID" dirty="0"/>
              <a:t>)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pertemuan</a:t>
            </a:r>
            <a:r>
              <a:rPr lang="en-ID" dirty="0"/>
              <a:t> daring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dan 15 </a:t>
            </a:r>
            <a:r>
              <a:rPr lang="en-ID" dirty="0" err="1"/>
              <a:t>menit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dan </a:t>
            </a:r>
            <a:r>
              <a:rPr lang="en-ID" dirty="0" err="1"/>
              <a:t>sesudahnya</a:t>
            </a:r>
            <a:r>
              <a:rPr lang="en-ID" dirty="0"/>
              <a:t>.</a:t>
            </a:r>
          </a:p>
          <a:p>
            <a:pPr algn="ctr"/>
            <a:endParaRPr lang="en-ID" dirty="0"/>
          </a:p>
          <a:p>
            <a:pPr algn="ctr">
              <a:buSzPts val="1300"/>
            </a:pPr>
            <a:r>
              <a:rPr lang="en-ID" dirty="0"/>
              <a:t>Akan </a:t>
            </a:r>
            <a:r>
              <a:rPr lang="en-ID" dirty="0" err="1"/>
              <a:t>disediakan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i="1" dirty="0"/>
              <a:t>Zoom meeting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lomba</a:t>
            </a:r>
            <a:r>
              <a:rPr lang="en-ID" dirty="0"/>
              <a:t>,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terhubung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i="1" dirty="0"/>
              <a:t>Zoom meeting </a:t>
            </a:r>
            <a:r>
              <a:rPr lang="en-ID" dirty="0"/>
              <a:t>15 </a:t>
            </a:r>
            <a:r>
              <a:rPr lang="en-ID" dirty="0" err="1"/>
              <a:t>menit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.</a:t>
            </a:r>
          </a:p>
          <a:p>
            <a:pPr algn="ctr">
              <a:buSzPts val="1300"/>
            </a:pPr>
            <a:endParaRPr lang="en-ID" dirty="0"/>
          </a:p>
          <a:p>
            <a:pPr algn="ctr">
              <a:buSzPts val="1300"/>
            </a:pP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ujian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menyalakan</a:t>
            </a:r>
            <a:r>
              <a:rPr lang="en-ID" dirty="0"/>
              <a:t> mode video.</a:t>
            </a:r>
          </a:p>
          <a:p>
            <a:pPr algn="ctr">
              <a:buSzPts val="1300"/>
            </a:pPr>
            <a:r>
              <a:rPr lang="en-ID" dirty="0" err="1"/>
              <a:t>Peserta</a:t>
            </a:r>
            <a:r>
              <a:rPr lang="en-ID" dirty="0"/>
              <a:t> </a:t>
            </a:r>
            <a:r>
              <a:rPr lang="en-ID" dirty="0" err="1"/>
              <a:t>dilarang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i="1" dirty="0"/>
              <a:t>virtual background</a:t>
            </a:r>
            <a:r>
              <a:rPr lang="en-ID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B2A5ABBD-BC44-ACF6-1EA2-54C88AD38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F91C-27AD-E6EE-D6C4-AB6CC5A5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611"/>
            <a:ext cx="7656854" cy="916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ptos Narrow" panose="020B0004020202020204" pitchFamily="34" charset="0"/>
              </a:rPr>
              <a:t>Log in </a:t>
            </a:r>
            <a:r>
              <a:rPr lang="en-US" b="1" dirty="0" err="1">
                <a:latin typeface="Aptos Narrow" panose="020B0004020202020204" pitchFamily="34" charset="0"/>
              </a:rPr>
              <a:t>ke</a:t>
            </a:r>
            <a:r>
              <a:rPr lang="en-US" b="1" dirty="0">
                <a:latin typeface="Aptos Narrow" panose="020B0004020202020204" pitchFamily="34" charset="0"/>
              </a:rPr>
              <a:t> </a:t>
            </a:r>
            <a:r>
              <a:rPr lang="en-US" b="1" dirty="0" err="1">
                <a:latin typeface="Aptos Narrow" panose="020B0004020202020204" pitchFamily="34" charset="0"/>
              </a:rPr>
              <a:t>sistem</a:t>
            </a:r>
            <a:r>
              <a:rPr lang="en-US" b="1" dirty="0">
                <a:latin typeface="Aptos Narrow" panose="020B0004020202020204" pitchFamily="34" charset="0"/>
              </a:rPr>
              <a:t> </a:t>
            </a:r>
            <a:r>
              <a:rPr lang="en-US" b="1" dirty="0" err="1">
                <a:latin typeface="Aptos Narrow" panose="020B0004020202020204" pitchFamily="34" charset="0"/>
              </a:rPr>
              <a:t>tes</a:t>
            </a:r>
            <a:r>
              <a:rPr lang="en-US" b="1" dirty="0">
                <a:latin typeface="Aptos Narrow" panose="020B0004020202020204" pitchFamily="34" charset="0"/>
              </a:rPr>
              <a:t> (ANBK)</a:t>
            </a:r>
            <a:br>
              <a:rPr lang="en-US" b="1" dirty="0">
                <a:latin typeface="Aptos Narrow" panose="020B0004020202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B2A2B-3D8A-26AB-7D64-1BF3FD526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7" b="8671"/>
          <a:stretch/>
        </p:blipFill>
        <p:spPr>
          <a:xfrm>
            <a:off x="-1" y="1588104"/>
            <a:ext cx="8974529" cy="38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0322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494</Words>
  <Application>Microsoft Macintosh PowerPoint</Application>
  <PresentationFormat>On-screen Show (16:9)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Aptos Narrow</vt:lpstr>
      <vt:lpstr>Bahnschrift SemiBold</vt:lpstr>
      <vt:lpstr>Cambria</vt:lpstr>
      <vt:lpstr>Poppins</vt:lpstr>
      <vt:lpstr>Arial</vt:lpstr>
      <vt:lpstr>Nunito</vt:lpstr>
      <vt:lpstr>Darker Grotesque SemiBold</vt:lpstr>
      <vt:lpstr>Malgun Gothic</vt:lpstr>
      <vt:lpstr>Livvic</vt:lpstr>
      <vt:lpstr>Questrial</vt:lpstr>
      <vt:lpstr>Bahnschrift</vt:lpstr>
      <vt:lpstr>Calibri</vt:lpstr>
      <vt:lpstr>Minimalist Slides for meeting by Slidesgo</vt:lpstr>
      <vt:lpstr>Paparan Sosialisasi  Olimpiade Sains Nasional Tingkat Kabupaten/Kota (OSNK) Jenjang SMA 2026</vt:lpstr>
      <vt:lpstr>PowerPoint Presentation</vt:lpstr>
      <vt:lpstr>Silabus OSN Biologi dan IBO</vt:lpstr>
      <vt:lpstr>Aturan Umum Bidang Biologi</vt:lpstr>
      <vt:lpstr>Peraturan Tes Bidang Biologi</vt:lpstr>
      <vt:lpstr>Penempatan Kamera dan Pengawasan</vt:lpstr>
      <vt:lpstr>Penempatan Kamera dan Pengawasan</vt:lpstr>
      <vt:lpstr>Penempatan Kamera dan Pengawasan</vt:lpstr>
      <vt:lpstr>Log in ke sistem tes (ANBK) </vt:lpstr>
      <vt:lpstr>PowerPoint Presentation</vt:lpstr>
      <vt:lpstr>PowerPoint Presentation</vt:lpstr>
      <vt:lpstr>PowerPoint Presentation</vt:lpstr>
      <vt:lpstr> PENGERJAAN TES</vt:lpstr>
      <vt:lpstr>PENGUMPULAN TES: 3 KALI KONFIRMASI</vt:lpstr>
      <vt:lpstr>PENGUMPULAN TES: 3 KALI KONFIRMASI</vt:lpstr>
      <vt:lpstr>PENGUMPULAN TES: 3 KALI KONFIRMASI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dc:creator>Nafiriz</dc:creator>
  <cp:lastModifiedBy>Microsoft Office User</cp:lastModifiedBy>
  <cp:revision>16</cp:revision>
  <dcterms:modified xsi:type="dcterms:W3CDTF">2026-01-29T10:13:52Z</dcterms:modified>
</cp:coreProperties>
</file>