
<file path=[Content_Types].xml><?xml version="1.0" encoding="utf-8"?>
<Types xmlns="http://schemas.openxmlformats.org/package/2006/content-types">
  <Default Extension="emf" ContentType="image/x-emf"/>
  <Default Extension="fntdata" ContentType="application/x-fontdata"/>
  <Default Extension="gif" ContentType="image/gif"/>
  <Default Extension="jpeg" ContentType="image/jpeg"/>
  <Default Extension="jpg" ContentType="image/jp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73" r:id="rId1"/>
  </p:sldMasterIdLst>
  <p:notesMasterIdLst>
    <p:notesMasterId r:id="rId17"/>
  </p:notesMasterIdLst>
  <p:sldIdLst>
    <p:sldId id="256" r:id="rId2"/>
    <p:sldId id="370" r:id="rId3"/>
    <p:sldId id="355" r:id="rId4"/>
    <p:sldId id="369" r:id="rId5"/>
    <p:sldId id="356" r:id="rId6"/>
    <p:sldId id="368" r:id="rId7"/>
    <p:sldId id="284" r:id="rId8"/>
    <p:sldId id="281" r:id="rId9"/>
    <p:sldId id="371" r:id="rId10"/>
    <p:sldId id="372" r:id="rId11"/>
    <p:sldId id="283" r:id="rId12"/>
    <p:sldId id="326" r:id="rId13"/>
    <p:sldId id="373" r:id="rId14"/>
    <p:sldId id="367" r:id="rId15"/>
    <p:sldId id="279" r:id="rId16"/>
  </p:sldIdLst>
  <p:sldSz cx="9144000" cy="5143500" type="screen16x9"/>
  <p:notesSz cx="6858000" cy="9144000"/>
  <p:embeddedFontLst>
    <p:embeddedFont>
      <p:font typeface="Arial Nova" panose="020B0504020202020204" pitchFamily="34" charset="0"/>
      <p:regular r:id="rId18"/>
      <p:bold r:id="rId19"/>
      <p:italic r:id="rId20"/>
      <p:boldItalic r:id="rId21"/>
    </p:embeddedFont>
    <p:embeddedFont>
      <p:font typeface="Barlow Bold" panose="020B0604020202020204" charset="0"/>
      <p:bold r:id="rId22"/>
    </p:embeddedFont>
    <p:embeddedFont>
      <p:font typeface="Cambria" panose="02040503050406030204" pitchFamily="18" charset="0"/>
      <p:regular r:id="rId23"/>
      <p:bold r:id="rId24"/>
      <p:italic r:id="rId25"/>
      <p:boldItalic r:id="rId26"/>
    </p:embeddedFont>
    <p:embeddedFont>
      <p:font typeface="Darker Grotesque SemiBold" pitchFamily="2" charset="0"/>
      <p:bold r:id="rId27"/>
    </p:embeddedFont>
    <p:embeddedFont>
      <p:font typeface="Livvic" pitchFamily="2" charset="0"/>
      <p:regular r:id="rId28"/>
      <p:bold r:id="rId29"/>
      <p:italic r:id="rId30"/>
      <p:boldItalic r:id="rId31"/>
    </p:embeddedFont>
    <p:embeddedFont>
      <p:font typeface="Nunito" pitchFamily="2" charset="0"/>
      <p:regular r:id="rId32"/>
      <p:bold r:id="rId33"/>
      <p:italic r:id="rId34"/>
      <p:boldItalic r:id="rId35"/>
    </p:embeddedFont>
    <p:embeddedFont>
      <p:font typeface="Poppins" panose="00000500000000000000" pitchFamily="2" charset="0"/>
      <p:regular r:id="rId36"/>
      <p:bold r:id="rId37"/>
      <p:italic r:id="rId38"/>
      <p:boldItalic r:id="rId39"/>
    </p:embeddedFont>
    <p:embeddedFont>
      <p:font typeface="Questrial" pitchFamily="2" charset="0"/>
      <p:regular r:id="rId40"/>
    </p:embeddedFont>
    <p:embeddedFont>
      <p:font typeface="Roboto" panose="02000000000000000000" pitchFamily="2" charset="0"/>
      <p:regular r:id="rId41"/>
    </p:embeddedFont>
    <p:embeddedFont>
      <p:font typeface="Segoe UI" panose="020B0502040204020203" pitchFamily="34" charset="0"/>
      <p:regular r:id="rId42"/>
      <p:bold r:id="rId43"/>
      <p:italic r:id="rId44"/>
      <p:boldItalic r:id="rId45"/>
    </p:embeddedFont>
    <p:embeddedFont>
      <p:font typeface="Verdana" panose="020B0604030504040204" pitchFamily="34" charset="0"/>
      <p:regular r:id="rId46"/>
      <p:bold r:id="rId47"/>
      <p:italic r:id="rId48"/>
      <p:boldItalic r:id="rId49"/>
    </p:embeddedFont>
    <p:embeddedFont>
      <p:font typeface="Wingdings 2" panose="05020102010507070707" pitchFamily="18" charset="2"/>
      <p:regular r:id="rId50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6F5F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0095FFB-741C-4657-AA02-887ED80AE3EE}">
  <a:tblStyle styleId="{50095FFB-741C-4657-AA02-887ED80AE3EE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3" d="100"/>
          <a:sy n="103" d="100"/>
        </p:scale>
        <p:origin x="874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3" d="100"/>
          <a:sy n="83" d="100"/>
        </p:scale>
        <p:origin x="2994" y="96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font" Target="fonts/font1.fntdata"/><Relationship Id="rId26" Type="http://schemas.openxmlformats.org/officeDocument/2006/relationships/font" Target="fonts/font9.fntdata"/><Relationship Id="rId39" Type="http://schemas.openxmlformats.org/officeDocument/2006/relationships/font" Target="fonts/font22.fntdata"/><Relationship Id="rId21" Type="http://schemas.openxmlformats.org/officeDocument/2006/relationships/font" Target="fonts/font4.fntdata"/><Relationship Id="rId34" Type="http://schemas.openxmlformats.org/officeDocument/2006/relationships/font" Target="fonts/font17.fntdata"/><Relationship Id="rId42" Type="http://schemas.openxmlformats.org/officeDocument/2006/relationships/font" Target="fonts/font25.fntdata"/><Relationship Id="rId47" Type="http://schemas.openxmlformats.org/officeDocument/2006/relationships/font" Target="fonts/font30.fntdata"/><Relationship Id="rId50" Type="http://schemas.openxmlformats.org/officeDocument/2006/relationships/font" Target="fonts/font33.fntdata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font" Target="fonts/font12.fntdata"/><Relationship Id="rId11" Type="http://schemas.openxmlformats.org/officeDocument/2006/relationships/slide" Target="slides/slide10.xml"/><Relationship Id="rId24" Type="http://schemas.openxmlformats.org/officeDocument/2006/relationships/font" Target="fonts/font7.fntdata"/><Relationship Id="rId32" Type="http://schemas.openxmlformats.org/officeDocument/2006/relationships/font" Target="fonts/font15.fntdata"/><Relationship Id="rId37" Type="http://schemas.openxmlformats.org/officeDocument/2006/relationships/font" Target="fonts/font20.fntdata"/><Relationship Id="rId40" Type="http://schemas.openxmlformats.org/officeDocument/2006/relationships/font" Target="fonts/font23.fntdata"/><Relationship Id="rId45" Type="http://schemas.openxmlformats.org/officeDocument/2006/relationships/font" Target="fonts/font28.fntdata"/><Relationship Id="rId53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19" Type="http://schemas.openxmlformats.org/officeDocument/2006/relationships/font" Target="fonts/font2.fntdata"/><Relationship Id="rId31" Type="http://schemas.openxmlformats.org/officeDocument/2006/relationships/font" Target="fonts/font14.fntdata"/><Relationship Id="rId44" Type="http://schemas.openxmlformats.org/officeDocument/2006/relationships/font" Target="fonts/font27.fntdata"/><Relationship Id="rId52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5.fntdata"/><Relationship Id="rId27" Type="http://schemas.openxmlformats.org/officeDocument/2006/relationships/font" Target="fonts/font10.fntdata"/><Relationship Id="rId30" Type="http://schemas.openxmlformats.org/officeDocument/2006/relationships/font" Target="fonts/font13.fntdata"/><Relationship Id="rId35" Type="http://schemas.openxmlformats.org/officeDocument/2006/relationships/font" Target="fonts/font18.fntdata"/><Relationship Id="rId43" Type="http://schemas.openxmlformats.org/officeDocument/2006/relationships/font" Target="fonts/font26.fntdata"/><Relationship Id="rId48" Type="http://schemas.openxmlformats.org/officeDocument/2006/relationships/font" Target="fonts/font31.fntdata"/><Relationship Id="rId8" Type="http://schemas.openxmlformats.org/officeDocument/2006/relationships/slide" Target="slides/slide7.xml"/><Relationship Id="rId51" Type="http://schemas.openxmlformats.org/officeDocument/2006/relationships/presProps" Target="pres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5" Type="http://schemas.openxmlformats.org/officeDocument/2006/relationships/font" Target="fonts/font8.fntdata"/><Relationship Id="rId33" Type="http://schemas.openxmlformats.org/officeDocument/2006/relationships/font" Target="fonts/font16.fntdata"/><Relationship Id="rId38" Type="http://schemas.openxmlformats.org/officeDocument/2006/relationships/font" Target="fonts/font21.fntdata"/><Relationship Id="rId46" Type="http://schemas.openxmlformats.org/officeDocument/2006/relationships/font" Target="fonts/font29.fntdata"/><Relationship Id="rId20" Type="http://schemas.openxmlformats.org/officeDocument/2006/relationships/font" Target="fonts/font3.fntdata"/><Relationship Id="rId41" Type="http://schemas.openxmlformats.org/officeDocument/2006/relationships/font" Target="fonts/font24.fntdata"/><Relationship Id="rId54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font" Target="fonts/font6.fntdata"/><Relationship Id="rId28" Type="http://schemas.openxmlformats.org/officeDocument/2006/relationships/font" Target="fonts/font11.fntdata"/><Relationship Id="rId36" Type="http://schemas.openxmlformats.org/officeDocument/2006/relationships/font" Target="fonts/font19.fntdata"/><Relationship Id="rId49" Type="http://schemas.openxmlformats.org/officeDocument/2006/relationships/font" Target="fonts/font32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Image Placeholder 4">
            <a:extLst>
              <a:ext uri="{FF2B5EF4-FFF2-40B4-BE49-F238E27FC236}">
                <a16:creationId xmlns:a16="http://schemas.microsoft.com/office/drawing/2014/main" id="{B1BE92B0-0F36-425F-B0B6-26376DC00464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ID"/>
          </a:p>
        </p:txBody>
      </p:sp>
      <p:sp>
        <p:nvSpPr>
          <p:cNvPr id="6" name="Notes Placeholder 5">
            <a:extLst>
              <a:ext uri="{FF2B5EF4-FFF2-40B4-BE49-F238E27FC236}">
                <a16:creationId xmlns:a16="http://schemas.microsoft.com/office/drawing/2014/main" id="{FE056701-AA3F-44C3-839E-6D703E011F5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ged3401ed36_1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1" name="Google Shape;141;ged3401ed36_1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7" name="Google Shape;497;ge207fd22f2_0_5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98" name="Google Shape;498;ge207fd22f2_0_5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9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 txBox="1">
            <a:spLocks noGrp="1"/>
          </p:cNvSpPr>
          <p:nvPr>
            <p:ph type="ctrTitle"/>
          </p:nvPr>
        </p:nvSpPr>
        <p:spPr>
          <a:xfrm>
            <a:off x="4040075" y="1807225"/>
            <a:ext cx="4084500" cy="192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4400" b="1"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9pPr>
          </a:lstStyle>
          <a:p>
            <a:endParaRPr dirty="0"/>
          </a:p>
        </p:txBody>
      </p:sp>
      <p:sp>
        <p:nvSpPr>
          <p:cNvPr id="10" name="Google Shape;10;p2"/>
          <p:cNvSpPr txBox="1">
            <a:spLocks noGrp="1"/>
          </p:cNvSpPr>
          <p:nvPr>
            <p:ph type="subTitle" idx="1"/>
          </p:nvPr>
        </p:nvSpPr>
        <p:spPr>
          <a:xfrm>
            <a:off x="4040075" y="3900750"/>
            <a:ext cx="4553400" cy="5640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4"/>
          <p:cNvSpPr txBox="1">
            <a:spLocks noGrp="1"/>
          </p:cNvSpPr>
          <p:nvPr>
            <p:ph type="title"/>
          </p:nvPr>
        </p:nvSpPr>
        <p:spPr>
          <a:xfrm>
            <a:off x="720000" y="368825"/>
            <a:ext cx="7704000" cy="5727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3600" b="1"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 dirty="0"/>
          </a:p>
        </p:txBody>
      </p:sp>
      <p:sp>
        <p:nvSpPr>
          <p:cNvPr id="19" name="Google Shape;19;p4"/>
          <p:cNvSpPr txBox="1">
            <a:spLocks noGrp="1"/>
          </p:cNvSpPr>
          <p:nvPr>
            <p:ph type="body" idx="1"/>
          </p:nvPr>
        </p:nvSpPr>
        <p:spPr>
          <a:xfrm>
            <a:off x="941825" y="1202500"/>
            <a:ext cx="7194000" cy="339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Livvic"/>
              <a:buAutoNum type="arabicPeriod"/>
              <a:defRPr sz="1200">
                <a:solidFill>
                  <a:srgbClr val="434343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 marL="914400" lvl="1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15325B"/>
              </a:buClr>
              <a:buSzPts val="1400"/>
              <a:buFont typeface="Darker Grotesque SemiBold"/>
              <a:buAutoNum type="alphaLcPeriod"/>
              <a:defRPr>
                <a:solidFill>
                  <a:srgbClr val="434343"/>
                </a:solidFill>
              </a:defRPr>
            </a:lvl2pPr>
            <a:lvl3pPr marL="1371600" lvl="2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15325B"/>
              </a:buClr>
              <a:buSzPts val="1400"/>
              <a:buFont typeface="Darker Grotesque SemiBold"/>
              <a:buAutoNum type="romanLcPeriod"/>
              <a:defRPr>
                <a:solidFill>
                  <a:srgbClr val="434343"/>
                </a:solidFill>
              </a:defRPr>
            </a:lvl3pPr>
            <a:lvl4pPr marL="1828800" lvl="3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15325B"/>
              </a:buClr>
              <a:buSzPts val="1400"/>
              <a:buFont typeface="Darker Grotesque SemiBold"/>
              <a:buAutoNum type="arabicPeriod"/>
              <a:defRPr>
                <a:solidFill>
                  <a:srgbClr val="434343"/>
                </a:solidFill>
              </a:defRPr>
            </a:lvl4pPr>
            <a:lvl5pPr marL="2286000" lvl="4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15325B"/>
              </a:buClr>
              <a:buSzPts val="1400"/>
              <a:buFont typeface="Darker Grotesque SemiBold"/>
              <a:buAutoNum type="alphaLcPeriod"/>
              <a:defRPr>
                <a:solidFill>
                  <a:srgbClr val="434343"/>
                </a:solidFill>
              </a:defRPr>
            </a:lvl5pPr>
            <a:lvl6pPr marL="2743200" lvl="5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15325B"/>
              </a:buClr>
              <a:buSzPts val="1400"/>
              <a:buFont typeface="Darker Grotesque SemiBold"/>
              <a:buAutoNum type="romanLcPeriod"/>
              <a:defRPr>
                <a:solidFill>
                  <a:srgbClr val="434343"/>
                </a:solidFill>
              </a:defRPr>
            </a:lvl6pPr>
            <a:lvl7pPr marL="3200400" lvl="6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15325B"/>
              </a:buClr>
              <a:buSzPts val="1400"/>
              <a:buFont typeface="Darker Grotesque SemiBold"/>
              <a:buAutoNum type="arabicPeriod"/>
              <a:defRPr>
                <a:solidFill>
                  <a:srgbClr val="434343"/>
                </a:solidFill>
              </a:defRPr>
            </a:lvl7pPr>
            <a:lvl8pPr marL="3657600" lvl="7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15325B"/>
              </a:buClr>
              <a:buSzPts val="1400"/>
              <a:buFont typeface="Darker Grotesque SemiBold"/>
              <a:buAutoNum type="alphaLcPeriod"/>
              <a:defRPr>
                <a:solidFill>
                  <a:srgbClr val="434343"/>
                </a:solidFill>
              </a:defRPr>
            </a:lvl8pPr>
            <a:lvl9pPr marL="4114800" lvl="8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15325B"/>
              </a:buClr>
              <a:buSzPts val="1400"/>
              <a:buFont typeface="Darker Grotesque SemiBold"/>
              <a:buAutoNum type="romanLcPeriod"/>
              <a:defRPr>
                <a:solidFill>
                  <a:srgbClr val="434343"/>
                </a:solidFill>
              </a:defRPr>
            </a:lvl9pPr>
          </a:lstStyle>
          <a:p>
            <a:endParaRPr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hanks">
  <p:cSld name="BLANK_1_1_1_1_1_1_2"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22"/>
          <p:cNvSpPr txBox="1">
            <a:spLocks noGrp="1"/>
          </p:cNvSpPr>
          <p:nvPr>
            <p:ph type="ctrTitle"/>
          </p:nvPr>
        </p:nvSpPr>
        <p:spPr>
          <a:xfrm>
            <a:off x="1976089" y="499475"/>
            <a:ext cx="5214071" cy="997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4400"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 dirty="0"/>
          </a:p>
        </p:txBody>
      </p:sp>
      <p:sp>
        <p:nvSpPr>
          <p:cNvPr id="127" name="Google Shape;127;p22"/>
          <p:cNvSpPr txBox="1">
            <a:spLocks noGrp="1"/>
          </p:cNvSpPr>
          <p:nvPr>
            <p:ph type="subTitle" idx="1"/>
          </p:nvPr>
        </p:nvSpPr>
        <p:spPr>
          <a:xfrm>
            <a:off x="3265350" y="1502417"/>
            <a:ext cx="2613300" cy="1284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 dirty="0"/>
          </a:p>
        </p:txBody>
      </p:sp>
      <p:sp>
        <p:nvSpPr>
          <p:cNvPr id="128" name="Google Shape;128;p22"/>
          <p:cNvSpPr txBox="1">
            <a:spLocks noGrp="1"/>
          </p:cNvSpPr>
          <p:nvPr>
            <p:ph type="subTitle" idx="2"/>
          </p:nvPr>
        </p:nvSpPr>
        <p:spPr>
          <a:xfrm>
            <a:off x="2425000" y="4124521"/>
            <a:ext cx="4293900" cy="456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434343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BLANK_1_1_1_1_1_1_1"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BLANK_1_1_1_1_1_1_1_1"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6A8DDF-545E-0245-29E5-7B837BEA6D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1261" y="714208"/>
            <a:ext cx="8554454" cy="476716"/>
          </a:xfrm>
        </p:spPr>
        <p:txBody>
          <a:bodyPr>
            <a:noAutofit/>
          </a:bodyPr>
          <a:lstStyle>
            <a:lvl1pPr>
              <a:defRPr sz="2400" b="1">
                <a:solidFill>
                  <a:srgbClr val="31A7DF"/>
                </a:solidFill>
                <a:latin typeface="Arial Nova" panose="020B0504020202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271A8FE-263C-D661-5C22-C12E57DE86A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1001" y="1295714"/>
            <a:ext cx="8554454" cy="3263504"/>
          </a:xfrm>
        </p:spPr>
        <p:txBody>
          <a:bodyPr/>
          <a:lstStyle>
            <a:lvl1pPr>
              <a:defRPr>
                <a:latin typeface="+mn-lt"/>
              </a:defRPr>
            </a:lvl1pPr>
            <a:lvl2pPr>
              <a:defRPr>
                <a:latin typeface="+mn-lt"/>
              </a:defRPr>
            </a:lvl2pPr>
            <a:lvl3pPr>
              <a:defRPr>
                <a:latin typeface="+mn-lt"/>
              </a:defRPr>
            </a:lvl3pPr>
            <a:lvl4pPr>
              <a:defRPr>
                <a:latin typeface="+mn-lt"/>
              </a:defRPr>
            </a:lvl4pPr>
            <a:lvl5pPr>
              <a:defRPr>
                <a:latin typeface="+mn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634DAC7-A50C-347D-0884-A771630B8DA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91261" y="4767262"/>
            <a:ext cx="2057400" cy="273844"/>
          </a:xfrm>
        </p:spPr>
        <p:txBody>
          <a:bodyPr/>
          <a:lstStyle/>
          <a:p>
            <a:fld id="{F2743502-17D8-415B-8D3F-A15D2533E896}" type="datetime1">
              <a:rPr lang="en-US" smtClean="0"/>
              <a:t>1/30/2026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4C27B67-B57C-DF25-CC16-FA875C1886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Freeform 29">
            <a:extLst>
              <a:ext uri="{FF2B5EF4-FFF2-40B4-BE49-F238E27FC236}">
                <a16:creationId xmlns:a16="http://schemas.microsoft.com/office/drawing/2014/main" id="{123096BF-15C8-BBA3-082D-F1AD718298E8}"/>
              </a:ext>
            </a:extLst>
          </p:cNvPr>
          <p:cNvSpPr/>
          <p:nvPr userDrawn="1"/>
        </p:nvSpPr>
        <p:spPr>
          <a:xfrm>
            <a:off x="1" y="-11061"/>
            <a:ext cx="9143999" cy="73907"/>
          </a:xfrm>
          <a:custGeom>
            <a:avLst/>
            <a:gdLst/>
            <a:ahLst/>
            <a:cxnLst/>
            <a:rect l="l" t="t" r="r" b="b"/>
            <a:pathLst>
              <a:path w="18288000" h="203936">
                <a:moveTo>
                  <a:pt x="0" y="0"/>
                </a:moveTo>
                <a:lnTo>
                  <a:pt x="18288000" y="0"/>
                </a:lnTo>
                <a:lnTo>
                  <a:pt x="18288000" y="203936"/>
                </a:lnTo>
                <a:lnTo>
                  <a:pt x="0" y="203936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34152" b="-138609"/>
            </a:stretch>
          </a:blipFill>
        </p:spPr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0D0B2F28-0630-434D-9554-8F6BF7ADCC1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4396500" y="135313"/>
            <a:ext cx="351000" cy="351000"/>
          </a:xfrm>
          <a:prstGeom prst="rect">
            <a:avLst/>
          </a:prstGeom>
        </p:spPr>
      </p:pic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6A36291-B3BC-DD95-ED6F-676C974D92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878054" y="4767262"/>
            <a:ext cx="2057400" cy="273844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E50D64F1-69D5-D449-A389-0721B0FCD89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46013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1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372112-3C15-41C1-C01F-A53C599158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44564" y="1409304"/>
            <a:ext cx="2135187" cy="2139553"/>
          </a:xfrm>
        </p:spPr>
        <p:txBody>
          <a:bodyPr anchor="b">
            <a:noAutofit/>
          </a:bodyPr>
          <a:lstStyle>
            <a:lvl1pPr>
              <a:defRPr sz="9375" b="1">
                <a:solidFill>
                  <a:srgbClr val="EA148D"/>
                </a:solidFill>
                <a:latin typeface="+mn-lt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8E55A47-16C5-9D86-AE06-093E893F566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318108" y="2201231"/>
            <a:ext cx="5625460" cy="1125140"/>
          </a:xfrm>
        </p:spPr>
        <p:txBody>
          <a:bodyPr vert="horz" lIns="91440" tIns="45720" rIns="91440" bIns="45720" rtlCol="0" anchor="ctr" anchorCtr="0">
            <a:noAutofit/>
          </a:bodyPr>
          <a:lstStyle>
            <a:lvl1pPr>
              <a:defRPr lang="en-US" sz="3000" b="1">
                <a:solidFill>
                  <a:srgbClr val="8DC541"/>
                </a:solidFill>
                <a:ea typeface="+mj-ea"/>
                <a:cs typeface="+mj-cs"/>
              </a:defRPr>
            </a:lvl1pPr>
          </a:lstStyle>
          <a:p>
            <a:pPr lvl="0">
              <a:spcBef>
                <a:spcPct val="0"/>
              </a:spcBef>
              <a:buNone/>
            </a:pPr>
            <a:r>
              <a:rPr lang="en-US" dirty="0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2710A32-52D3-39C6-EF0D-18664DBEDB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CEFF6F-50F2-42FD-AA40-02ACF27CB9D1}" type="datetime1">
              <a:rPr lang="en-US" smtClean="0"/>
              <a:t>1/30/2026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E724E73-D484-6D78-513A-6E0C4B5C2F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244850" y="4767262"/>
            <a:ext cx="3086100" cy="273844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9F2BC97-E53E-6634-1A56-9F53BF52D3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887627" y="4767263"/>
            <a:ext cx="2057400" cy="273844"/>
          </a:xfrm>
        </p:spPr>
        <p:txBody>
          <a:bodyPr/>
          <a:lstStyle/>
          <a:p>
            <a:fld id="{E50D64F1-69D5-D449-A389-0721B0FCD89B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object 4">
            <a:extLst>
              <a:ext uri="{FF2B5EF4-FFF2-40B4-BE49-F238E27FC236}">
                <a16:creationId xmlns:a16="http://schemas.microsoft.com/office/drawing/2014/main" id="{6836F7F2-63EB-AAFF-BF6B-1AF7CF67014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 flipH="1">
            <a:off x="-1" y="-2592"/>
            <a:ext cx="3429001" cy="5146093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1EB1A4D5-EAF6-6BA7-2E30-B500280D58C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t="31046" b="32988"/>
          <a:stretch/>
        </p:blipFill>
        <p:spPr>
          <a:xfrm>
            <a:off x="7321279" y="157562"/>
            <a:ext cx="882233" cy="31730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37982B95-A1A4-E7F7-6CF7-D7A53068B2BB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8203511" y="122098"/>
            <a:ext cx="742205" cy="3905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98526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4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2.svg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Relationship Id="rId14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bg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Questrial"/>
              <a:buNone/>
              <a:defRPr sz="3000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Questrial"/>
              <a:buNone/>
              <a:defRPr sz="3000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Questrial"/>
              <a:buNone/>
              <a:defRPr sz="3000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Questrial"/>
              <a:buNone/>
              <a:defRPr sz="3000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Questrial"/>
              <a:buNone/>
              <a:defRPr sz="3000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Questrial"/>
              <a:buNone/>
              <a:defRPr sz="3000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Questrial"/>
              <a:buNone/>
              <a:defRPr sz="3000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Questrial"/>
              <a:buNone/>
              <a:defRPr sz="3000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Questrial"/>
              <a:buNone/>
              <a:defRPr sz="3000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endParaRPr dirty="0"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Char char="●"/>
              <a:defRPr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Char char="○"/>
              <a:defRPr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Char char="■"/>
              <a:defRPr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Char char="●"/>
              <a:defRPr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Char char="○"/>
              <a:defRPr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Char char="■"/>
              <a:defRPr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Char char="●"/>
              <a:defRPr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Char char="○"/>
              <a:defRPr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Nunito"/>
              <a:buChar char="■"/>
              <a:defRPr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endParaRPr dirty="0"/>
          </a:p>
        </p:txBody>
      </p:sp>
      <p:pic>
        <p:nvPicPr>
          <p:cNvPr id="8" name="Graphic 7">
            <a:extLst>
              <a:ext uri="{FF2B5EF4-FFF2-40B4-BE49-F238E27FC236}">
                <a16:creationId xmlns:a16="http://schemas.microsoft.com/office/drawing/2014/main" id="{A84E5BB9-4250-4A12-9CC8-922867016659}"/>
              </a:ext>
            </a:extLst>
          </p:cNvPr>
          <p:cNvPicPr>
            <a:picLocks noChangeAspect="1"/>
          </p:cNvPicPr>
          <p:nvPr userDrawn="1"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86581" y="74943"/>
            <a:ext cx="1960275" cy="370082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D62623AC-1DEE-4414-96AD-D94491533784}"/>
              </a:ext>
            </a:extLst>
          </p:cNvPr>
          <p:cNvPicPr>
            <a:picLocks noChangeAspect="1"/>
          </p:cNvPicPr>
          <p:nvPr userDrawn="1"/>
        </p:nvPicPr>
        <p:blipFill>
          <a:blip r:embed="rId12"/>
          <a:stretch>
            <a:fillRect/>
          </a:stretch>
        </p:blipFill>
        <p:spPr>
          <a:xfrm>
            <a:off x="7913862" y="180099"/>
            <a:ext cx="1143557" cy="242404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804C636A-4A66-48B0-BEDD-2CA419444BF9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rcRect/>
          <a:stretch/>
        </p:blipFill>
        <p:spPr>
          <a:xfrm>
            <a:off x="2278365" y="4893675"/>
            <a:ext cx="4587269" cy="338113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C93844F5-6339-481B-955D-4503BF2507C5}"/>
              </a:ext>
            </a:extLst>
          </p:cNvPr>
          <p:cNvPicPr>
            <a:picLocks noChangeAspect="1"/>
          </p:cNvPicPr>
          <p:nvPr userDrawn="1"/>
        </p:nvPicPr>
        <p:blipFill>
          <a:blip r:embed="rId14"/>
          <a:stretch>
            <a:fillRect/>
          </a:stretch>
        </p:blipFill>
        <p:spPr>
          <a:xfrm>
            <a:off x="4396499" y="120225"/>
            <a:ext cx="351000" cy="351000"/>
          </a:xfrm>
          <a:prstGeom prst="rect">
            <a:avLst/>
          </a:prstGeom>
        </p:spPr>
      </p:pic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50" r:id="rId2"/>
    <p:sldLayoutId id="2147483658" r:id="rId3"/>
    <p:sldLayoutId id="2147483668" r:id="rId4"/>
    <p:sldLayoutId id="2147483669" r:id="rId5"/>
    <p:sldLayoutId id="2147483670" r:id="rId6"/>
    <p:sldLayoutId id="2147483674" r:id="rId7"/>
    <p:sldLayoutId id="2147483675" r:id="rId8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Poppins" panose="00000500000000000000" pitchFamily="2" charset="0"/>
          <a:ea typeface="Poppins" panose="00000500000000000000" pitchFamily="2" charset="0"/>
          <a:cs typeface="Poppins" panose="00000500000000000000" pitchFamily="2" charset="0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Poppins" panose="00000500000000000000" pitchFamily="2" charset="0"/>
          <a:ea typeface="Poppins" panose="00000500000000000000" pitchFamily="2" charset="0"/>
          <a:cs typeface="Poppins" panose="00000500000000000000" pitchFamily="2" charset="0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svg"/><Relationship Id="rId3" Type="http://schemas.openxmlformats.org/officeDocument/2006/relationships/image" Target="../media/image27.png"/><Relationship Id="rId7" Type="http://schemas.openxmlformats.org/officeDocument/2006/relationships/image" Target="../media/image31.png"/><Relationship Id="rId2" Type="http://schemas.openxmlformats.org/officeDocument/2006/relationships/hyperlink" Target="mailto:bpti@kemdikbud.go.id" TargetMode="Externa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30.svg"/><Relationship Id="rId5" Type="http://schemas.openxmlformats.org/officeDocument/2006/relationships/image" Target="../media/image29.png"/><Relationship Id="rId4" Type="http://schemas.openxmlformats.org/officeDocument/2006/relationships/image" Target="../media/image28.svg"/><Relationship Id="rId9" Type="http://schemas.openxmlformats.org/officeDocument/2006/relationships/image" Target="../media/image33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7.png"/><Relationship Id="rId5" Type="http://schemas.openxmlformats.org/officeDocument/2006/relationships/image" Target="../media/image36.svg"/><Relationship Id="rId4" Type="http://schemas.openxmlformats.org/officeDocument/2006/relationships/image" Target="../media/image3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jpg"/><Relationship Id="rId3" Type="http://schemas.openxmlformats.org/officeDocument/2006/relationships/image" Target="../media/image16.jpg"/><Relationship Id="rId7" Type="http://schemas.openxmlformats.org/officeDocument/2006/relationships/image" Target="../media/image20.jp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jpg"/><Relationship Id="rId5" Type="http://schemas.openxmlformats.org/officeDocument/2006/relationships/image" Target="../media/image18.jpg"/><Relationship Id="rId10" Type="http://schemas.openxmlformats.org/officeDocument/2006/relationships/image" Target="../media/image23.png"/><Relationship Id="rId4" Type="http://schemas.openxmlformats.org/officeDocument/2006/relationships/image" Target="../media/image17.jpg"/><Relationship Id="rId9" Type="http://schemas.openxmlformats.org/officeDocument/2006/relationships/image" Target="../media/image22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instagram.com/iatogi.id/" TargetMode="External"/><Relationship Id="rId2" Type="http://schemas.openxmlformats.org/officeDocument/2006/relationships/hyperlink" Target="https://geoolympiad.id/hall-of-fame/" TargetMode="Externa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6.gif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B8CCB5B2-F0CF-4D39-89E6-F9450E16B5E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41380" y="1049781"/>
            <a:ext cx="5873670" cy="1923600"/>
          </a:xfrm>
        </p:spPr>
        <p:txBody>
          <a:bodyPr/>
          <a:lstStyle/>
          <a:p>
            <a:r>
              <a:rPr lang="en-ID" sz="2400" dirty="0" err="1">
                <a:latin typeface="+mn-lt"/>
                <a:ea typeface="Cambria" panose="02040503050406030204" pitchFamily="18" charset="0"/>
                <a:cs typeface="Times New Roman" panose="02020603050405020304" pitchFamily="18" charset="0"/>
                <a:sym typeface="Roboto Medium"/>
              </a:rPr>
              <a:t>Sosialisasi</a:t>
            </a:r>
            <a:r>
              <a:rPr lang="en-ID" sz="2400" dirty="0">
                <a:latin typeface="+mn-lt"/>
                <a:ea typeface="Cambria" panose="02040503050406030204" pitchFamily="18" charset="0"/>
                <a:cs typeface="Times New Roman" panose="02020603050405020304" pitchFamily="18" charset="0"/>
                <a:sym typeface="Roboto Medium"/>
              </a:rPr>
              <a:t> </a:t>
            </a:r>
            <a:br>
              <a:rPr lang="en-ID" sz="2400" dirty="0">
                <a:latin typeface="+mn-lt"/>
                <a:ea typeface="Cambria" panose="02040503050406030204" pitchFamily="18" charset="0"/>
                <a:cs typeface="Times New Roman" panose="02020603050405020304" pitchFamily="18" charset="0"/>
                <a:sym typeface="Roboto Medium"/>
              </a:rPr>
            </a:br>
            <a:r>
              <a:rPr lang="en-US" sz="2400" dirty="0" err="1">
                <a:latin typeface="+mn-lt"/>
                <a:ea typeface="Cambria" panose="02040503050406030204" pitchFamily="18" charset="0"/>
                <a:cs typeface="Times New Roman" panose="02020603050405020304" pitchFamily="18" charset="0"/>
              </a:rPr>
              <a:t>Olimpiade</a:t>
            </a:r>
            <a:r>
              <a:rPr lang="en-US" sz="2400" dirty="0">
                <a:latin typeface="+mn-lt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+mn-lt"/>
                <a:ea typeface="Cambria" panose="02040503050406030204" pitchFamily="18" charset="0"/>
                <a:cs typeface="Times New Roman" panose="02020603050405020304" pitchFamily="18" charset="0"/>
              </a:rPr>
              <a:t>Sains</a:t>
            </a:r>
            <a:r>
              <a:rPr lang="en-US" sz="2400" dirty="0">
                <a:latin typeface="+mn-lt"/>
                <a:ea typeface="Cambria" panose="02040503050406030204" pitchFamily="18" charset="0"/>
                <a:cs typeface="Times New Roman" panose="02020603050405020304" pitchFamily="18" charset="0"/>
              </a:rPr>
              <a:t> Nasional (OSN)</a:t>
            </a:r>
            <a:br>
              <a:rPr lang="en-US" sz="2400" dirty="0">
                <a:latin typeface="+mn-lt"/>
                <a:ea typeface="Cambria" panose="02040503050406030204" pitchFamily="18" charset="0"/>
                <a:cs typeface="Times New Roman" panose="02020603050405020304" pitchFamily="18" charset="0"/>
              </a:rPr>
            </a:br>
            <a:r>
              <a:rPr lang="sv-SE" sz="2400" dirty="0">
                <a:latin typeface="+mn-lt"/>
                <a:ea typeface="Cambria" panose="02040503050406030204" pitchFamily="18" charset="0"/>
                <a:cs typeface="Times New Roman" panose="02020603050405020304" pitchFamily="18" charset="0"/>
              </a:rPr>
              <a:t>Jenjang SMA/MA/SMK/MAK/Sederajat</a:t>
            </a:r>
            <a:br>
              <a:rPr lang="en-US" sz="2400" dirty="0">
                <a:latin typeface="+mn-lt"/>
                <a:ea typeface="Cambria" panose="02040503050406030204" pitchFamily="18" charset="0"/>
                <a:cs typeface="Times New Roman" panose="02020603050405020304" pitchFamily="18" charset="0"/>
              </a:rPr>
            </a:br>
            <a:r>
              <a:rPr lang="en-US" sz="2400" dirty="0" err="1">
                <a:latin typeface="+mn-lt"/>
                <a:ea typeface="Cambria" panose="02040503050406030204" pitchFamily="18" charset="0"/>
                <a:cs typeface="Times New Roman" panose="02020603050405020304" pitchFamily="18" charset="0"/>
              </a:rPr>
              <a:t>Tahun</a:t>
            </a:r>
            <a:r>
              <a:rPr lang="en-US" sz="2400" dirty="0">
                <a:latin typeface="+mn-lt"/>
                <a:ea typeface="Cambria" panose="02040503050406030204" pitchFamily="18" charset="0"/>
                <a:cs typeface="Times New Roman" panose="02020603050405020304" pitchFamily="18" charset="0"/>
              </a:rPr>
              <a:t> 2026</a:t>
            </a:r>
            <a:endParaRPr lang="en-US" sz="2400" dirty="0"/>
          </a:p>
        </p:txBody>
      </p:sp>
      <p:sp>
        <p:nvSpPr>
          <p:cNvPr id="6" name="Subtitle 2">
            <a:extLst>
              <a:ext uri="{FF2B5EF4-FFF2-40B4-BE49-F238E27FC236}">
                <a16:creationId xmlns:a16="http://schemas.microsoft.com/office/drawing/2014/main" id="{77CA1280-E6DB-4E7F-BF11-CA07C2F7593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58765" y="2529670"/>
            <a:ext cx="4553400" cy="564000"/>
          </a:xfrm>
        </p:spPr>
        <p:txBody>
          <a:bodyPr/>
          <a:lstStyle/>
          <a:p>
            <a:r>
              <a:rPr lang="en-US" b="1" dirty="0">
                <a:solidFill>
                  <a:srgbClr val="31A7DF"/>
                </a:solidFill>
              </a:rPr>
              <a:t>Cabang </a:t>
            </a:r>
            <a:r>
              <a:rPr lang="en-US" b="1" dirty="0" err="1">
                <a:solidFill>
                  <a:srgbClr val="31A7DF"/>
                </a:solidFill>
              </a:rPr>
              <a:t>Geografi</a:t>
            </a:r>
            <a:endParaRPr lang="en-ID" b="1" dirty="0">
              <a:solidFill>
                <a:srgbClr val="31A7DF"/>
              </a:solidFill>
            </a:endParaRPr>
          </a:p>
          <a:p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24776D33-A511-4885-B3AD-647318487873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4829550" y="2407518"/>
            <a:ext cx="3709685" cy="2081834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684DB777-4AB3-4EAA-BCCA-A82BDBF8FC1B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9832"/>
          <a:stretch/>
        </p:blipFill>
        <p:spPr>
          <a:xfrm>
            <a:off x="6963508" y="479841"/>
            <a:ext cx="2180492" cy="4663659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7E6FFB-28A8-4979-921F-BDBDCDF88A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311675"/>
            <a:ext cx="7704000" cy="572700"/>
          </a:xfrm>
        </p:spPr>
        <p:txBody>
          <a:bodyPr/>
          <a:lstStyle/>
          <a:p>
            <a:pPr algn="ctr"/>
            <a:r>
              <a:rPr kumimoji="0" lang="en-US" altLang="en-US" sz="24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Seleksi</a:t>
            </a:r>
            <a:r>
              <a:rPr kumimoji="0" lang="en-US" altLang="en-US" sz="2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OSN</a:t>
            </a:r>
            <a:endParaRPr lang="en-ID" sz="2400" dirty="0"/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1F86D1B8-9EA2-413E-9372-C105CF4FDEC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19124215"/>
              </p:ext>
            </p:extLst>
          </p:nvPr>
        </p:nvGraphicFramePr>
        <p:xfrm>
          <a:off x="1474470" y="884375"/>
          <a:ext cx="6355080" cy="2652042"/>
        </p:xfrm>
        <a:graphic>
          <a:graphicData uri="http://schemas.openxmlformats.org/drawingml/2006/table">
            <a:tbl>
              <a:tblPr>
                <a:tableStyleId>{50095FFB-741C-4657-AA02-887ED80AE3EE}</a:tableStyleId>
              </a:tblPr>
              <a:tblGrid>
                <a:gridCol w="435903">
                  <a:extLst>
                    <a:ext uri="{9D8B030D-6E8A-4147-A177-3AD203B41FA5}">
                      <a16:colId xmlns:a16="http://schemas.microsoft.com/office/drawing/2014/main" val="3354774238"/>
                    </a:ext>
                  </a:extLst>
                </a:gridCol>
                <a:gridCol w="1755930">
                  <a:extLst>
                    <a:ext uri="{9D8B030D-6E8A-4147-A177-3AD203B41FA5}">
                      <a16:colId xmlns:a16="http://schemas.microsoft.com/office/drawing/2014/main" val="826290624"/>
                    </a:ext>
                  </a:extLst>
                </a:gridCol>
                <a:gridCol w="1327808">
                  <a:extLst>
                    <a:ext uri="{9D8B030D-6E8A-4147-A177-3AD203B41FA5}">
                      <a16:colId xmlns:a16="http://schemas.microsoft.com/office/drawing/2014/main" val="1470120855"/>
                    </a:ext>
                  </a:extLst>
                </a:gridCol>
                <a:gridCol w="1369095">
                  <a:extLst>
                    <a:ext uri="{9D8B030D-6E8A-4147-A177-3AD203B41FA5}">
                      <a16:colId xmlns:a16="http://schemas.microsoft.com/office/drawing/2014/main" val="4172949082"/>
                    </a:ext>
                  </a:extLst>
                </a:gridCol>
                <a:gridCol w="1466344">
                  <a:extLst>
                    <a:ext uri="{9D8B030D-6E8A-4147-A177-3AD203B41FA5}">
                      <a16:colId xmlns:a16="http://schemas.microsoft.com/office/drawing/2014/main" val="2070176951"/>
                    </a:ext>
                  </a:extLst>
                </a:gridCol>
              </a:tblGrid>
              <a:tr h="764399">
                <a:tc>
                  <a:txBody>
                    <a:bodyPr/>
                    <a:lstStyle/>
                    <a:p>
                      <a:pPr marL="0" marR="37465" lvl="0"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endParaRPr lang="en-US" sz="1100" b="1" dirty="0">
                        <a:effectLst/>
                      </a:endParaRPr>
                    </a:p>
                    <a:p>
                      <a:pPr marL="0" marR="37465" lvl="0"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endParaRPr lang="en-US" sz="1100" b="1" dirty="0">
                        <a:effectLst/>
                      </a:endParaRPr>
                    </a:p>
                    <a:p>
                      <a:pPr marL="0" marR="37465" lvl="0"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en-US" sz="1100" b="1" dirty="0">
                          <a:effectLst/>
                        </a:rPr>
                        <a:t>1.</a:t>
                      </a:r>
                      <a:r>
                        <a:rPr lang="id-ID" sz="1100" b="1" dirty="0">
                          <a:effectLst/>
                        </a:rPr>
                        <a:t> </a:t>
                      </a:r>
                      <a:endParaRPr lang="en-ID" sz="10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397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b="1" dirty="0">
                          <a:effectLst/>
                        </a:rPr>
                        <a:t>Technical Meeting dan </a:t>
                      </a:r>
                      <a:r>
                        <a:rPr lang="id-ID" sz="1100" b="1" dirty="0">
                          <a:effectLst/>
                        </a:rPr>
                        <a:t>Uji Coba Seleksi tingkat provinsi</a:t>
                      </a:r>
                      <a:endParaRPr lang="en-ID" sz="1000" b="1" dirty="0">
                        <a:effectLst/>
                      </a:endParaRPr>
                    </a:p>
                    <a:p>
                      <a:pPr marL="1397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d-ID" sz="1100" b="1" dirty="0">
                          <a:effectLst/>
                        </a:rPr>
                        <a:t>(OSN-P)</a:t>
                      </a:r>
                      <a:endParaRPr lang="en-ID" sz="10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89535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d-ID" sz="1100" b="1" dirty="0">
                          <a:effectLst/>
                        </a:rPr>
                        <a:t>Tempat ditentukan Dinas Pendidikan Provinsi</a:t>
                      </a:r>
                      <a:endParaRPr lang="en-ID" sz="10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67945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d-ID" sz="1100" b="1">
                          <a:effectLst/>
                        </a:rPr>
                        <a:t>Puspresnas,</a:t>
                      </a:r>
                      <a:endParaRPr lang="en-ID" sz="1000" b="1">
                        <a:effectLst/>
                      </a:endParaRPr>
                    </a:p>
                    <a:p>
                      <a:pPr marL="67945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d-ID" sz="1100" b="1">
                          <a:effectLst/>
                        </a:rPr>
                        <a:t>Dinas Pendidikan Provinsi</a:t>
                      </a:r>
                      <a:endParaRPr lang="en-ID" sz="10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108585" marR="8636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d-ID" sz="1100" b="1">
                          <a:effectLst/>
                        </a:rPr>
                        <a:t>14 s.d. 15 </a:t>
                      </a:r>
                      <a:r>
                        <a:rPr lang="id-ID" sz="1100" b="1" u="sng">
                          <a:effectLst/>
                        </a:rPr>
                        <a:t>Juli</a:t>
                      </a:r>
                      <a:r>
                        <a:rPr lang="id-ID" sz="1100" b="1">
                          <a:effectLst/>
                        </a:rPr>
                        <a:t> 2026</a:t>
                      </a:r>
                      <a:endParaRPr lang="en-ID" sz="10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4119476880"/>
                  </a:ext>
                </a:extLst>
              </a:tr>
              <a:tr h="569383">
                <a:tc>
                  <a:txBody>
                    <a:bodyPr/>
                    <a:lstStyle/>
                    <a:p>
                      <a:pPr marL="0" marR="9525" lvl="0"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endParaRPr lang="en-US" sz="1100" b="1" dirty="0">
                        <a:effectLst/>
                      </a:endParaRPr>
                    </a:p>
                    <a:p>
                      <a:pPr marL="0" marR="9525" lvl="0"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en-US" sz="1100" b="1" dirty="0">
                          <a:effectLst/>
                        </a:rPr>
                        <a:t>2.</a:t>
                      </a:r>
                    </a:p>
                    <a:p>
                      <a:pPr marL="0" marR="9525" lvl="0"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id-ID" sz="1100" b="1" dirty="0">
                          <a:effectLst/>
                        </a:rPr>
                        <a:t> </a:t>
                      </a:r>
                      <a:endParaRPr lang="en-ID" sz="10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397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d-ID" sz="1100" b="1" dirty="0">
                          <a:effectLst/>
                        </a:rPr>
                        <a:t>Seleksi tingkat</a:t>
                      </a:r>
                      <a:endParaRPr lang="en-ID" sz="1000" b="1" dirty="0">
                        <a:effectLst/>
                      </a:endParaRPr>
                    </a:p>
                    <a:p>
                      <a:pPr marL="1397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d-ID" sz="1100" b="1" dirty="0">
                          <a:effectLst/>
                        </a:rPr>
                        <a:t>provinsi (OSN-P)</a:t>
                      </a:r>
                      <a:endParaRPr lang="en-ID" sz="10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89535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d-ID" sz="1100" b="1">
                          <a:effectLst/>
                        </a:rPr>
                        <a:t>Tempat ditentukan</a:t>
                      </a:r>
                      <a:endParaRPr lang="en-ID" sz="1000" b="1">
                        <a:effectLst/>
                      </a:endParaRPr>
                    </a:p>
                    <a:p>
                      <a:pPr marL="89535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d-ID" sz="1100" b="1">
                          <a:effectLst/>
                        </a:rPr>
                        <a:t>Dinas Pendidikan </a:t>
                      </a:r>
                      <a:endParaRPr lang="en-ID" sz="10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67945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d-ID" sz="1100" b="1">
                          <a:effectLst/>
                        </a:rPr>
                        <a:t>Puspresnas dan Dinas Pendidikan Provinsi</a:t>
                      </a:r>
                      <a:endParaRPr lang="en-ID" sz="10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108585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d-ID" sz="1100" b="1">
                          <a:effectLst/>
                        </a:rPr>
                        <a:t>27 s.d. 29 Juli 2026</a:t>
                      </a:r>
                      <a:endParaRPr lang="en-ID" sz="10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38012525"/>
                  </a:ext>
                </a:extLst>
              </a:tr>
              <a:tr h="569383">
                <a:tc>
                  <a:txBody>
                    <a:bodyPr/>
                    <a:lstStyle/>
                    <a:p>
                      <a:pPr marL="0" marR="9525" lvl="0"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endParaRPr lang="en-US" sz="1100" b="1" dirty="0">
                        <a:effectLst/>
                      </a:endParaRPr>
                    </a:p>
                    <a:p>
                      <a:pPr marL="0" marR="9525" lvl="0"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en-US" sz="1100" b="1" dirty="0">
                          <a:effectLst/>
                        </a:rPr>
                        <a:t>3.</a:t>
                      </a:r>
                    </a:p>
                    <a:p>
                      <a:pPr marL="0" marR="9525" lvl="0"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id-ID" sz="1100" b="1" dirty="0">
                          <a:effectLst/>
                        </a:rPr>
                        <a:t> </a:t>
                      </a:r>
                      <a:endParaRPr lang="en-ID" sz="10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397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d-ID" sz="1100" b="1">
                          <a:effectLst/>
                        </a:rPr>
                        <a:t>OSN tahap</a:t>
                      </a:r>
                      <a:endParaRPr lang="en-ID" sz="1000" b="1">
                        <a:effectLst/>
                      </a:endParaRPr>
                    </a:p>
                    <a:p>
                      <a:pPr marL="1397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d-ID" sz="1100" b="1">
                          <a:effectLst/>
                        </a:rPr>
                        <a:t>Semifinal</a:t>
                      </a:r>
                      <a:endParaRPr lang="en-ID" sz="10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89535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d-ID" sz="1100" b="1">
                          <a:effectLst/>
                        </a:rPr>
                        <a:t>Tempat ditentukan</a:t>
                      </a:r>
                      <a:endParaRPr lang="en-ID" sz="1000" b="1">
                        <a:effectLst/>
                      </a:endParaRPr>
                    </a:p>
                    <a:p>
                      <a:pPr marL="89535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d-ID" sz="1100" b="1">
                          <a:effectLst/>
                        </a:rPr>
                        <a:t>Dinas Pendidikan Provinsi</a:t>
                      </a:r>
                      <a:endParaRPr lang="en-ID" sz="10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67945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d-ID" sz="1100" b="1">
                          <a:effectLst/>
                        </a:rPr>
                        <a:t>Puspresnas,</a:t>
                      </a:r>
                      <a:endParaRPr lang="en-ID" sz="1000" b="1">
                        <a:effectLst/>
                      </a:endParaRPr>
                    </a:p>
                    <a:p>
                      <a:pPr marL="67945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d-ID" sz="1100" b="1">
                          <a:effectLst/>
                        </a:rPr>
                        <a:t>Dinas Pendidikan Provinsi</a:t>
                      </a:r>
                      <a:endParaRPr lang="en-ID" sz="10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108585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d-ID" sz="1100" b="1" dirty="0">
                          <a:effectLst/>
                        </a:rPr>
                        <a:t>12Agustus 2026</a:t>
                      </a:r>
                      <a:endParaRPr lang="en-ID" sz="10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400999604"/>
                  </a:ext>
                </a:extLst>
              </a:tr>
              <a:tr h="374368">
                <a:tc>
                  <a:txBody>
                    <a:bodyPr/>
                    <a:lstStyle/>
                    <a:p>
                      <a:pPr marL="0" marR="9525" lvl="0"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en-US" sz="1100" b="1" dirty="0">
                          <a:effectLst/>
                        </a:rPr>
                        <a:t>4.</a:t>
                      </a:r>
                      <a:endParaRPr lang="en-ID" sz="10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397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d-ID" sz="1100" b="1">
                          <a:effectLst/>
                        </a:rPr>
                        <a:t>Seleksi OSN tahap Final</a:t>
                      </a:r>
                      <a:endParaRPr lang="en-ID" sz="10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89535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d-ID" sz="1100" b="1">
                          <a:effectLst/>
                        </a:rPr>
                        <a:t>Tempat ditentukan Puspresnas</a:t>
                      </a:r>
                      <a:endParaRPr lang="en-ID" sz="10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67945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d-ID" sz="1100" b="1">
                          <a:effectLst/>
                        </a:rPr>
                        <a:t>Puspresnas </a:t>
                      </a:r>
                      <a:endParaRPr lang="en-ID" sz="10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67945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d-ID" sz="1100" b="1" dirty="0">
                          <a:effectLst/>
                        </a:rPr>
                        <a:t>14 s.d 20 September 2026</a:t>
                      </a:r>
                      <a:endParaRPr lang="en-ID" sz="10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75210869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6956053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EF2CE5-7CD7-A053-2015-C1DAF77DE4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1</a:t>
            </a:r>
            <a:endParaRPr lang="en-ID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94FA1BF-6533-1C48-97FF-DE5D934DB90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>
                <a:solidFill>
                  <a:srgbClr val="0070C0"/>
                </a:solidFill>
              </a:rPr>
              <a:t>OSN Tingkat </a:t>
            </a:r>
            <a:r>
              <a:rPr lang="en-US" dirty="0" err="1">
                <a:solidFill>
                  <a:srgbClr val="0070C0"/>
                </a:solidFill>
              </a:rPr>
              <a:t>Kabupaten</a:t>
            </a:r>
            <a:r>
              <a:rPr lang="en-US" dirty="0">
                <a:solidFill>
                  <a:srgbClr val="0070C0"/>
                </a:solidFill>
              </a:rPr>
              <a:t>/Kota</a:t>
            </a:r>
            <a:endParaRPr lang="en-ID" dirty="0">
              <a:solidFill>
                <a:srgbClr val="0070C0"/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EEB2943-00A0-FF92-B588-39A2944106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0D64F1-69D5-D449-A389-0721B0FCD89B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805333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D0559E2-BF62-1FFA-E355-2536303E967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099647-CE68-E5D8-6E70-0C1D295DEC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Soal dan </a:t>
            </a:r>
            <a:r>
              <a:rPr lang="en-US" dirty="0" err="1"/>
              <a:t>Penilaian</a:t>
            </a:r>
            <a:endParaRPr lang="en-ID" dirty="0">
              <a:latin typeface="Arial Nova" panose="020B050402020202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3FDCF05-6A3C-7E32-0C9F-672DB89B03E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1001" y="1295714"/>
            <a:ext cx="7778750" cy="3263504"/>
          </a:xfrm>
        </p:spPr>
        <p:txBody>
          <a:bodyPr>
            <a:noAutofit/>
          </a:bodyPr>
          <a:lstStyle/>
          <a:p>
            <a:pPr marL="342900" indent="-342900" algn="just">
              <a:buAutoNum type="arabicPeriod"/>
            </a:pPr>
            <a:r>
              <a:rPr lang="en-ID" sz="1500" dirty="0" err="1"/>
              <a:t>Jumlah</a:t>
            </a:r>
            <a:r>
              <a:rPr lang="en-ID" sz="1500" dirty="0"/>
              <a:t> </a:t>
            </a:r>
            <a:r>
              <a:rPr lang="en-ID" sz="1500" dirty="0" err="1"/>
              <a:t>soal</a:t>
            </a:r>
            <a:r>
              <a:rPr lang="en-ID" sz="1500" dirty="0"/>
              <a:t> yang </a:t>
            </a:r>
            <a:r>
              <a:rPr lang="en-ID" sz="1500" dirty="0" err="1"/>
              <a:t>diberikan</a:t>
            </a:r>
            <a:r>
              <a:rPr lang="en-ID" sz="1500" dirty="0"/>
              <a:t> </a:t>
            </a:r>
            <a:r>
              <a:rPr lang="en-ID" sz="1500" dirty="0" err="1"/>
              <a:t>sebanyak</a:t>
            </a:r>
            <a:r>
              <a:rPr lang="en-ID" sz="1500" dirty="0"/>
              <a:t> </a:t>
            </a:r>
            <a:r>
              <a:rPr lang="en-ID" sz="1500" b="1" dirty="0"/>
              <a:t>100 </a:t>
            </a:r>
            <a:r>
              <a:rPr lang="en-ID" sz="1500" b="1" dirty="0" err="1"/>
              <a:t>butir</a:t>
            </a:r>
            <a:r>
              <a:rPr lang="en-ID" sz="1500" b="1" dirty="0"/>
              <a:t> </a:t>
            </a:r>
            <a:r>
              <a:rPr lang="en-ID" sz="1500" dirty="0" err="1"/>
              <a:t>dalam</a:t>
            </a:r>
            <a:r>
              <a:rPr lang="en-ID" sz="1500" dirty="0"/>
              <a:t> </a:t>
            </a:r>
            <a:r>
              <a:rPr lang="en-ID" sz="1500" dirty="0" err="1"/>
              <a:t>bentuk</a:t>
            </a:r>
            <a:r>
              <a:rPr lang="en-ID" sz="1500" dirty="0"/>
              <a:t> </a:t>
            </a:r>
            <a:r>
              <a:rPr lang="en-ID" sz="1500" b="1" dirty="0" err="1"/>
              <a:t>pilihan</a:t>
            </a:r>
            <a:r>
              <a:rPr lang="en-ID" sz="1500" b="1" dirty="0"/>
              <a:t> </a:t>
            </a:r>
            <a:r>
              <a:rPr lang="en-ID" sz="1500" b="1" dirty="0" err="1"/>
              <a:t>ganda</a:t>
            </a:r>
            <a:r>
              <a:rPr lang="en-ID" sz="1500" dirty="0"/>
              <a:t>.</a:t>
            </a:r>
          </a:p>
          <a:p>
            <a:pPr marL="342900" indent="-342900" algn="just">
              <a:buAutoNum type="arabicPeriod"/>
            </a:pPr>
            <a:r>
              <a:rPr lang="en-ID" sz="1500" dirty="0" err="1"/>
              <a:t>Penilaian</a:t>
            </a:r>
            <a:r>
              <a:rPr lang="en-ID" sz="1500" dirty="0"/>
              <a:t> </a:t>
            </a:r>
            <a:r>
              <a:rPr lang="en-ID" sz="1500" b="1" dirty="0" err="1"/>
              <a:t>poin</a:t>
            </a:r>
            <a:r>
              <a:rPr lang="en-ID" sz="1500" dirty="0"/>
              <a:t> </a:t>
            </a:r>
            <a:r>
              <a:rPr lang="en-ID" sz="1500" dirty="0" err="1"/>
              <a:t>jawaban</a:t>
            </a:r>
            <a:r>
              <a:rPr lang="en-ID" sz="1500" dirty="0"/>
              <a:t> pada </a:t>
            </a:r>
            <a:r>
              <a:rPr lang="en-ID" sz="1500" dirty="0" err="1"/>
              <a:t>setiap</a:t>
            </a:r>
            <a:r>
              <a:rPr lang="en-ID" sz="1500" dirty="0"/>
              <a:t> </a:t>
            </a:r>
            <a:r>
              <a:rPr lang="en-ID" sz="1500" dirty="0" err="1"/>
              <a:t>soal</a:t>
            </a:r>
            <a:r>
              <a:rPr lang="en-ID" sz="1500" dirty="0"/>
              <a:t> </a:t>
            </a:r>
            <a:r>
              <a:rPr lang="en-ID" sz="1500" dirty="0" err="1"/>
              <a:t>menggunakan</a:t>
            </a:r>
            <a:r>
              <a:rPr lang="en-ID" sz="1500" dirty="0"/>
              <a:t> </a:t>
            </a:r>
            <a:r>
              <a:rPr lang="en-ID" sz="1500" dirty="0" err="1"/>
              <a:t>sistem</a:t>
            </a:r>
            <a:r>
              <a:rPr lang="en-ID" sz="1500" dirty="0"/>
              <a:t> </a:t>
            </a:r>
            <a:r>
              <a:rPr lang="en-ID" sz="1500" dirty="0" err="1"/>
              <a:t>bobot</a:t>
            </a:r>
            <a:r>
              <a:rPr lang="en-ID" sz="1500" dirty="0"/>
              <a:t> </a:t>
            </a:r>
            <a:r>
              <a:rPr lang="en-ID" sz="1500" dirty="0" err="1"/>
              <a:t>dengan</a:t>
            </a:r>
            <a:r>
              <a:rPr lang="en-ID" sz="1500" dirty="0"/>
              <a:t> </a:t>
            </a:r>
            <a:r>
              <a:rPr lang="en-ID" sz="1500" dirty="0" err="1"/>
              <a:t>ketentuan</a:t>
            </a:r>
            <a:r>
              <a:rPr lang="en-ID" sz="1500" dirty="0"/>
              <a:t> </a:t>
            </a:r>
            <a:r>
              <a:rPr lang="en-ID" sz="1500" dirty="0" err="1"/>
              <a:t>sebagai</a:t>
            </a:r>
            <a:r>
              <a:rPr lang="en-ID" sz="1500" dirty="0"/>
              <a:t> </a:t>
            </a:r>
            <a:r>
              <a:rPr lang="en-ID" sz="1500" dirty="0" err="1"/>
              <a:t>berikut</a:t>
            </a:r>
            <a:r>
              <a:rPr lang="en-ID" sz="1500" dirty="0"/>
              <a:t>: </a:t>
            </a:r>
            <a:r>
              <a:rPr lang="en-ID" sz="1500" b="1" dirty="0" err="1"/>
              <a:t>Benar</a:t>
            </a:r>
            <a:r>
              <a:rPr lang="en-ID" sz="1500" b="1" dirty="0"/>
              <a:t> (+1)</a:t>
            </a:r>
            <a:r>
              <a:rPr lang="en-ID" sz="1500" dirty="0"/>
              <a:t>, </a:t>
            </a:r>
            <a:r>
              <a:rPr lang="en-ID" sz="1500" b="1" dirty="0" err="1"/>
              <a:t>Tidak</a:t>
            </a:r>
            <a:r>
              <a:rPr lang="en-ID" sz="1500" b="1" dirty="0"/>
              <a:t> </a:t>
            </a:r>
            <a:r>
              <a:rPr lang="en-ID" sz="1500" b="1" dirty="0" err="1"/>
              <a:t>menjawab</a:t>
            </a:r>
            <a:r>
              <a:rPr lang="en-ID" sz="1500" b="1" dirty="0"/>
              <a:t>/</a:t>
            </a:r>
            <a:r>
              <a:rPr lang="en-ID" sz="1500" b="1" dirty="0" err="1"/>
              <a:t>Jawaban</a:t>
            </a:r>
            <a:r>
              <a:rPr lang="en-ID" sz="1500" b="1" dirty="0"/>
              <a:t> </a:t>
            </a:r>
            <a:r>
              <a:rPr lang="en-ID" sz="1500" b="1" dirty="0" err="1"/>
              <a:t>kosong</a:t>
            </a:r>
            <a:r>
              <a:rPr lang="en-ID" sz="1500" b="1" dirty="0"/>
              <a:t> (0)</a:t>
            </a:r>
            <a:r>
              <a:rPr lang="en-ID" sz="1500" dirty="0"/>
              <a:t>.</a:t>
            </a:r>
          </a:p>
          <a:p>
            <a:pPr marL="342900" indent="-342900" algn="just">
              <a:buAutoNum type="arabicPeriod"/>
            </a:pPr>
            <a:r>
              <a:rPr lang="en-ID" sz="1500" dirty="0"/>
              <a:t>Waktu yang </a:t>
            </a:r>
            <a:r>
              <a:rPr lang="en-ID" sz="1500" dirty="0" err="1"/>
              <a:t>diberikan</a:t>
            </a:r>
            <a:r>
              <a:rPr lang="en-ID" sz="1500" dirty="0"/>
              <a:t> </a:t>
            </a:r>
            <a:r>
              <a:rPr lang="en-ID" sz="1500" dirty="0" err="1"/>
              <a:t>untuk</a:t>
            </a:r>
            <a:r>
              <a:rPr lang="en-ID" sz="1500" dirty="0"/>
              <a:t> </a:t>
            </a:r>
            <a:r>
              <a:rPr lang="en-ID" sz="1500" dirty="0" err="1"/>
              <a:t>menyelesaikan</a:t>
            </a:r>
            <a:r>
              <a:rPr lang="en-ID" sz="1500" dirty="0"/>
              <a:t> </a:t>
            </a:r>
            <a:r>
              <a:rPr lang="en-ID" sz="1500" dirty="0" err="1"/>
              <a:t>seluruh</a:t>
            </a:r>
            <a:r>
              <a:rPr lang="en-ID" sz="1500" dirty="0"/>
              <a:t> </a:t>
            </a:r>
            <a:r>
              <a:rPr lang="en-ID" sz="1500" dirty="0" err="1"/>
              <a:t>soal</a:t>
            </a:r>
            <a:r>
              <a:rPr lang="en-ID" sz="1500" dirty="0"/>
              <a:t> </a:t>
            </a:r>
            <a:r>
              <a:rPr lang="en-ID" sz="1500" dirty="0" err="1"/>
              <a:t>yaitu</a:t>
            </a:r>
            <a:r>
              <a:rPr lang="en-ID" sz="1500" dirty="0"/>
              <a:t> </a:t>
            </a:r>
            <a:r>
              <a:rPr lang="en-ID" sz="1500" dirty="0" err="1"/>
              <a:t>sebanyak</a:t>
            </a:r>
            <a:r>
              <a:rPr lang="en-ID" sz="1500" dirty="0"/>
              <a:t> </a:t>
            </a:r>
            <a:r>
              <a:rPr lang="en-ID" sz="1500" b="1" dirty="0"/>
              <a:t>120 </a:t>
            </a:r>
            <a:r>
              <a:rPr lang="en-ID" sz="1500" b="1" dirty="0" err="1"/>
              <a:t>menit</a:t>
            </a:r>
            <a:r>
              <a:rPr lang="en-ID" sz="1500" b="1" dirty="0"/>
              <a:t>    (2 jam)</a:t>
            </a:r>
            <a:r>
              <a:rPr lang="en-ID" sz="1500" dirty="0"/>
              <a:t>.</a:t>
            </a:r>
            <a:endParaRPr lang="en-ID" sz="1500" b="1" dirty="0"/>
          </a:p>
          <a:p>
            <a:pPr marL="342900" indent="-342900" algn="just">
              <a:buAutoNum type="arabicPeriod"/>
            </a:pPr>
            <a:r>
              <a:rPr lang="en-ID" sz="1500" dirty="0" err="1"/>
              <a:t>Selama</a:t>
            </a:r>
            <a:r>
              <a:rPr lang="en-ID" sz="1500" dirty="0"/>
              <a:t> </a:t>
            </a:r>
            <a:r>
              <a:rPr lang="en-ID" sz="1500" dirty="0" err="1"/>
              <a:t>pengerjaan</a:t>
            </a:r>
            <a:r>
              <a:rPr lang="en-ID" sz="1500" dirty="0"/>
              <a:t> </a:t>
            </a:r>
            <a:r>
              <a:rPr lang="en-ID" sz="1500" dirty="0" err="1"/>
              <a:t>soal</a:t>
            </a:r>
            <a:r>
              <a:rPr lang="en-ID" sz="1500" dirty="0"/>
              <a:t>, </a:t>
            </a:r>
            <a:r>
              <a:rPr lang="en-ID" sz="1500" dirty="0" err="1"/>
              <a:t>peserta</a:t>
            </a:r>
            <a:r>
              <a:rPr lang="en-ID" sz="1500" dirty="0"/>
              <a:t> </a:t>
            </a:r>
            <a:r>
              <a:rPr lang="en-ID" sz="1500" b="1" dirty="0" err="1"/>
              <a:t>diperkenankan</a:t>
            </a:r>
            <a:r>
              <a:rPr lang="en-ID" sz="1500" dirty="0"/>
              <a:t> </a:t>
            </a:r>
            <a:r>
              <a:rPr lang="en-ID" sz="1500" dirty="0" err="1"/>
              <a:t>menggunakan</a:t>
            </a:r>
            <a:r>
              <a:rPr lang="en-ID" sz="1500" dirty="0"/>
              <a:t> </a:t>
            </a:r>
            <a:r>
              <a:rPr lang="en-ID" sz="1500" b="1" dirty="0" err="1"/>
              <a:t>kalkulator</a:t>
            </a:r>
            <a:r>
              <a:rPr lang="en-ID" sz="1500" b="1" i="1" dirty="0"/>
              <a:t> scientific</a:t>
            </a:r>
            <a:r>
              <a:rPr lang="en-ID" sz="1500" dirty="0"/>
              <a:t>. </a:t>
            </a:r>
            <a:r>
              <a:rPr lang="en-ID" sz="1500" dirty="0" err="1"/>
              <a:t>Peserta</a:t>
            </a:r>
            <a:r>
              <a:rPr lang="en-ID" sz="1500" dirty="0"/>
              <a:t> </a:t>
            </a:r>
            <a:r>
              <a:rPr lang="en-ID" sz="1500" b="1" dirty="0" err="1"/>
              <a:t>dilarang</a:t>
            </a:r>
            <a:r>
              <a:rPr lang="en-ID" sz="1500" dirty="0"/>
              <a:t> </a:t>
            </a:r>
            <a:r>
              <a:rPr lang="en-ID" sz="1500" dirty="0" err="1"/>
              <a:t>menggunakan</a:t>
            </a:r>
            <a:r>
              <a:rPr lang="en-ID" sz="1500" dirty="0"/>
              <a:t> </a:t>
            </a:r>
            <a:r>
              <a:rPr lang="en-ID" sz="1500" b="1" dirty="0" err="1"/>
              <a:t>kalkulator</a:t>
            </a:r>
            <a:r>
              <a:rPr lang="en-ID" sz="1500" b="1" dirty="0"/>
              <a:t> </a:t>
            </a:r>
            <a:r>
              <a:rPr lang="en-ID" sz="1500" b="1" i="1" dirty="0"/>
              <a:t>smartphone</a:t>
            </a:r>
            <a:r>
              <a:rPr lang="en-ID" sz="1500" b="1" dirty="0"/>
              <a:t> </a:t>
            </a:r>
            <a:r>
              <a:rPr lang="en-ID" sz="1500" dirty="0" err="1"/>
              <a:t>atau</a:t>
            </a:r>
            <a:r>
              <a:rPr lang="en-ID" sz="1500" dirty="0"/>
              <a:t> </a:t>
            </a:r>
            <a:r>
              <a:rPr lang="en-ID" sz="1500" b="1" dirty="0" err="1"/>
              <a:t>kalkulator</a:t>
            </a:r>
            <a:r>
              <a:rPr lang="en-ID" sz="1500" b="1" dirty="0"/>
              <a:t> </a:t>
            </a:r>
            <a:r>
              <a:rPr lang="en-ID" sz="1500" b="1" dirty="0" err="1"/>
              <a:t>selain</a:t>
            </a:r>
            <a:r>
              <a:rPr lang="en-ID" sz="1500" b="1" dirty="0"/>
              <a:t> </a:t>
            </a:r>
            <a:r>
              <a:rPr lang="en-ID" sz="1500" b="1" dirty="0" err="1"/>
              <a:t>kalkulator</a:t>
            </a:r>
            <a:r>
              <a:rPr lang="en-ID" sz="1500" b="1" dirty="0"/>
              <a:t> </a:t>
            </a:r>
            <a:r>
              <a:rPr lang="en-ID" sz="1500" b="1" i="1" dirty="0"/>
              <a:t>scientific</a:t>
            </a:r>
            <a:r>
              <a:rPr lang="en-ID" sz="1500" dirty="0"/>
              <a:t>.</a:t>
            </a:r>
          </a:p>
          <a:p>
            <a:pPr marL="342900" indent="-342900" algn="just">
              <a:buAutoNum type="arabicPeriod"/>
            </a:pPr>
            <a:r>
              <a:rPr lang="en-ID" sz="1500" dirty="0" err="1"/>
              <a:t>Peserta</a:t>
            </a:r>
            <a:r>
              <a:rPr lang="en-ID" sz="1500" dirty="0"/>
              <a:t> </a:t>
            </a:r>
            <a:r>
              <a:rPr lang="en-ID" sz="1500" b="1" dirty="0" err="1"/>
              <a:t>hanya</a:t>
            </a:r>
            <a:r>
              <a:rPr lang="en-ID" sz="1500" b="1" dirty="0"/>
              <a:t> </a:t>
            </a:r>
            <a:r>
              <a:rPr lang="en-ID" sz="1500" b="1" dirty="0" err="1"/>
              <a:t>bisa</a:t>
            </a:r>
            <a:r>
              <a:rPr lang="en-ID" sz="1500" b="1" dirty="0"/>
              <a:t> </a:t>
            </a:r>
            <a:r>
              <a:rPr lang="en-ID" sz="1500" b="1" dirty="0" err="1"/>
              <a:t>menyelesaikan</a:t>
            </a:r>
            <a:r>
              <a:rPr lang="en-ID" sz="1500" b="1" dirty="0"/>
              <a:t> </a:t>
            </a:r>
            <a:r>
              <a:rPr lang="en-ID" sz="1500" b="1" dirty="0" err="1"/>
              <a:t>soal</a:t>
            </a:r>
            <a:r>
              <a:rPr lang="en-ID" sz="1500" b="1" dirty="0"/>
              <a:t> </a:t>
            </a:r>
            <a:r>
              <a:rPr lang="en-ID" sz="1500" dirty="0" err="1"/>
              <a:t>apabila</a:t>
            </a:r>
            <a:r>
              <a:rPr lang="en-ID" sz="1500" dirty="0"/>
              <a:t> </a:t>
            </a:r>
            <a:r>
              <a:rPr lang="en-ID" sz="1500" b="1" dirty="0" err="1"/>
              <a:t>tombol</a:t>
            </a:r>
            <a:r>
              <a:rPr lang="en-ID" sz="1500" b="1" dirty="0"/>
              <a:t> </a:t>
            </a:r>
            <a:r>
              <a:rPr lang="en-ID" sz="1500" b="1" dirty="0" err="1"/>
              <a:t>selesai</a:t>
            </a:r>
            <a:r>
              <a:rPr lang="en-ID" sz="1500" b="1" dirty="0"/>
              <a:t> di </a:t>
            </a:r>
            <a:r>
              <a:rPr lang="en-ID" sz="1500" b="1" dirty="0" err="1"/>
              <a:t>akhir</a:t>
            </a:r>
            <a:r>
              <a:rPr lang="en-ID" sz="1500" b="1" dirty="0"/>
              <a:t> </a:t>
            </a:r>
            <a:r>
              <a:rPr lang="en-ID" sz="1500" b="1" dirty="0" err="1"/>
              <a:t>soal</a:t>
            </a:r>
            <a:r>
              <a:rPr lang="en-ID" sz="1500" b="1" dirty="0"/>
              <a:t> </a:t>
            </a:r>
            <a:r>
              <a:rPr lang="en-ID" sz="1500" b="1" dirty="0" err="1"/>
              <a:t>sudah</a:t>
            </a:r>
            <a:r>
              <a:rPr lang="en-ID" sz="1500" b="1" dirty="0"/>
              <a:t> </a:t>
            </a:r>
            <a:r>
              <a:rPr lang="en-ID" sz="1500" b="1" dirty="0" err="1"/>
              <a:t>menyala</a:t>
            </a:r>
            <a:r>
              <a:rPr lang="en-ID" sz="1500" b="1" dirty="0"/>
              <a:t> </a:t>
            </a:r>
            <a:r>
              <a:rPr lang="en-ID" sz="1500" dirty="0" err="1"/>
              <a:t>atau</a:t>
            </a:r>
            <a:r>
              <a:rPr lang="en-ID" sz="1500" dirty="0"/>
              <a:t> </a:t>
            </a:r>
            <a:r>
              <a:rPr lang="en-ID" sz="1500" b="1" dirty="0" err="1"/>
              <a:t>setelah</a:t>
            </a:r>
            <a:r>
              <a:rPr lang="en-ID" sz="1500" b="1" dirty="0"/>
              <a:t> </a:t>
            </a:r>
            <a:r>
              <a:rPr lang="en-ID" sz="1500" b="1" dirty="0" err="1"/>
              <a:t>habis</a:t>
            </a:r>
            <a:r>
              <a:rPr lang="en-ID" sz="1500" b="1" dirty="0"/>
              <a:t> </a:t>
            </a:r>
            <a:r>
              <a:rPr lang="en-ID" sz="1500" b="1" dirty="0" err="1"/>
              <a:t>waktu</a:t>
            </a:r>
            <a:r>
              <a:rPr lang="en-ID" sz="1500" b="1" dirty="0"/>
              <a:t> </a:t>
            </a:r>
            <a:r>
              <a:rPr lang="en-ID" sz="1500" b="1" dirty="0" err="1"/>
              <a:t>pengerjaan</a:t>
            </a:r>
            <a:r>
              <a:rPr lang="en-ID" sz="1500" b="1" dirty="0"/>
              <a:t> </a:t>
            </a:r>
            <a:r>
              <a:rPr lang="en-ID" sz="1500" b="1" dirty="0" err="1"/>
              <a:t>soal</a:t>
            </a:r>
            <a:r>
              <a:rPr lang="en-ID" sz="1500" dirty="0"/>
              <a:t>.</a:t>
            </a:r>
          </a:p>
          <a:p>
            <a:pPr marL="342900" indent="-342900" algn="just">
              <a:buAutoNum type="arabicPeriod"/>
            </a:pPr>
            <a:r>
              <a:rPr lang="en-US" sz="1500" dirty="0" err="1"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Jawaban</a:t>
            </a:r>
            <a:r>
              <a:rPr lang="en-US" sz="1500" dirty="0"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 </a:t>
            </a:r>
            <a:r>
              <a:rPr lang="en-US" sz="1500" b="1" dirty="0" err="1"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secara</a:t>
            </a:r>
            <a:r>
              <a:rPr lang="en-US" sz="1500" b="1" dirty="0"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 </a:t>
            </a:r>
            <a:r>
              <a:rPr lang="en-US" sz="1500" b="1" dirty="0" err="1"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otomatis</a:t>
            </a:r>
            <a:r>
              <a:rPr lang="en-US" sz="1500" b="1" dirty="0"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 </a:t>
            </a:r>
            <a:r>
              <a:rPr lang="en-US" sz="1500" b="1" dirty="0" err="1"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ter</a:t>
            </a:r>
            <a:r>
              <a:rPr lang="en-US" sz="1500" b="1" dirty="0"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-</a:t>
            </a:r>
            <a:r>
              <a:rPr lang="en-US" sz="1500" b="1" i="1" dirty="0"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submit </a:t>
            </a:r>
            <a:r>
              <a:rPr lang="en-US" sz="1500" dirty="0" err="1"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jika</a:t>
            </a:r>
            <a:r>
              <a:rPr lang="en-US" sz="1500" dirty="0"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 </a:t>
            </a:r>
            <a:r>
              <a:rPr lang="en-US" sz="1500" b="1" dirty="0" err="1"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belum</a:t>
            </a:r>
            <a:r>
              <a:rPr lang="en-US" sz="1500" b="1" dirty="0"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 </a:t>
            </a:r>
            <a:r>
              <a:rPr lang="en-US" sz="1500" b="1" dirty="0" err="1"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sempat</a:t>
            </a:r>
            <a:r>
              <a:rPr lang="en-US" sz="1500" b="1" dirty="0"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 </a:t>
            </a:r>
            <a:r>
              <a:rPr lang="en-US" sz="1500" b="1" dirty="0" err="1"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melakukan</a:t>
            </a:r>
            <a:r>
              <a:rPr lang="en-US" sz="1500" b="1" dirty="0"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 </a:t>
            </a:r>
            <a:r>
              <a:rPr lang="en-US" sz="1500" b="1" i="1" dirty="0"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submit attempt</a:t>
            </a:r>
            <a:r>
              <a:rPr lang="en-US" sz="1500" i="1" dirty="0"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 </a:t>
            </a:r>
            <a:r>
              <a:rPr lang="en-US" sz="1500" dirty="0" err="1"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atau</a:t>
            </a:r>
            <a:r>
              <a:rPr lang="en-US" sz="1500" dirty="0"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 </a:t>
            </a:r>
            <a:r>
              <a:rPr lang="en-US" sz="1500" b="1" dirty="0" err="1"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telah</a:t>
            </a:r>
            <a:r>
              <a:rPr lang="en-US" sz="1500" b="1" dirty="0"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 </a:t>
            </a:r>
            <a:r>
              <a:rPr lang="en-US" sz="1500" b="1" dirty="0" err="1"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habis</a:t>
            </a:r>
            <a:r>
              <a:rPr lang="en-US" sz="1500" b="1" dirty="0"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 </a:t>
            </a:r>
            <a:r>
              <a:rPr lang="en-US" sz="1500" b="1" dirty="0" err="1"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waktu</a:t>
            </a:r>
            <a:r>
              <a:rPr lang="en-US" sz="1500" b="1" dirty="0"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 </a:t>
            </a:r>
            <a:r>
              <a:rPr lang="en-US" sz="1500" dirty="0" err="1"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pengerjaan</a:t>
            </a:r>
            <a:r>
              <a:rPr lang="en-US" sz="1500" dirty="0"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 </a:t>
            </a:r>
            <a:r>
              <a:rPr lang="en-US" sz="1500" dirty="0" err="1"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soal</a:t>
            </a:r>
            <a:r>
              <a:rPr lang="en-US" sz="1500" dirty="0"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 </a:t>
            </a:r>
            <a:r>
              <a:rPr lang="en-US" sz="1500" dirty="0" err="1"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tes</a:t>
            </a:r>
            <a:r>
              <a:rPr lang="en-US" sz="1500" dirty="0"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.</a:t>
            </a:r>
          </a:p>
          <a:p>
            <a:pPr marL="342900" indent="-342900" algn="just">
              <a:buAutoNum type="arabicPeriod"/>
            </a:pPr>
            <a:r>
              <a:rPr lang="en-US" sz="1500" dirty="0"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Nilai </a:t>
            </a:r>
            <a:r>
              <a:rPr lang="en-US" sz="1500" dirty="0" err="1"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akhir</a:t>
            </a:r>
            <a:r>
              <a:rPr lang="en-US" sz="1500" dirty="0"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 </a:t>
            </a:r>
            <a:r>
              <a:rPr lang="en-US" sz="1500" dirty="0" err="1"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tidak</a:t>
            </a:r>
            <a:r>
              <a:rPr lang="en-US" sz="1500" dirty="0"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 </a:t>
            </a:r>
            <a:r>
              <a:rPr lang="en-US" sz="1500" dirty="0" err="1"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akan</a:t>
            </a:r>
            <a:r>
              <a:rPr lang="en-US" sz="1500" dirty="0"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 </a:t>
            </a:r>
            <a:r>
              <a:rPr lang="en-US" sz="1500" dirty="0" err="1"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dipublikasikan</a:t>
            </a:r>
            <a:r>
              <a:rPr lang="en-US" sz="1500" dirty="0"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EFB006C-E82B-AF8A-AB78-A79345F3E2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0D64F1-69D5-D449-A389-0721B0FCD89B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527842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50A195C-4B0B-9AB9-8593-F17D74BAAB0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301CF5-BA97-73AD-C215-B4988F33A2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Tips</a:t>
            </a:r>
            <a:endParaRPr lang="en-ID" dirty="0">
              <a:latin typeface="Arial Nova" panose="020B050402020202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599E914-480E-6BE0-093D-A7E777163BB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1001" y="1295714"/>
            <a:ext cx="7778750" cy="3263504"/>
          </a:xfrm>
        </p:spPr>
        <p:txBody>
          <a:bodyPr>
            <a:noAutofit/>
          </a:bodyPr>
          <a:lstStyle/>
          <a:p>
            <a:pPr fontAlgn="base"/>
            <a:r>
              <a:rPr lang="en-ID" dirty="0"/>
              <a:t>Baca </a:t>
            </a:r>
            <a:r>
              <a:rPr lang="en-ID" b="1" dirty="0"/>
              <a:t>Panduan OSN 2026 </a:t>
            </a:r>
            <a:r>
              <a:rPr lang="en-ID" dirty="0" err="1"/>
              <a:t>dengan</a:t>
            </a:r>
            <a:r>
              <a:rPr lang="en-ID" dirty="0"/>
              <a:t> </a:t>
            </a:r>
            <a:r>
              <a:rPr lang="en-ID" dirty="0" err="1"/>
              <a:t>seksama</a:t>
            </a:r>
            <a:endParaRPr lang="en-ID" dirty="0"/>
          </a:p>
          <a:p>
            <a:pPr fontAlgn="base"/>
            <a:r>
              <a:rPr lang="en-ID" dirty="0" err="1"/>
              <a:t>Persiapkan</a:t>
            </a:r>
            <a:r>
              <a:rPr lang="en-ID" dirty="0"/>
              <a:t> </a:t>
            </a:r>
            <a:r>
              <a:rPr lang="en-ID" dirty="0" err="1"/>
              <a:t>diri</a:t>
            </a:r>
            <a:r>
              <a:rPr lang="en-ID" dirty="0"/>
              <a:t> </a:t>
            </a:r>
            <a:r>
              <a:rPr lang="en-ID" b="1" dirty="0" err="1"/>
              <a:t>dengan</a:t>
            </a:r>
            <a:r>
              <a:rPr lang="en-ID" b="1" dirty="0"/>
              <a:t> </a:t>
            </a:r>
            <a:r>
              <a:rPr lang="en-ID" b="1" dirty="0" err="1"/>
              <a:t>sungguh-sungguh</a:t>
            </a:r>
            <a:r>
              <a:rPr lang="en-ID" dirty="0"/>
              <a:t> </a:t>
            </a:r>
            <a:r>
              <a:rPr lang="en-ID" dirty="0" err="1"/>
              <a:t>bersama</a:t>
            </a:r>
            <a:r>
              <a:rPr lang="en-ID" dirty="0"/>
              <a:t> </a:t>
            </a:r>
            <a:r>
              <a:rPr lang="en-ID" dirty="0" err="1"/>
              <a:t>pemandu</a:t>
            </a:r>
            <a:r>
              <a:rPr lang="en-ID" dirty="0"/>
              <a:t> </a:t>
            </a:r>
            <a:r>
              <a:rPr lang="en-ID" dirty="0" err="1"/>
              <a:t>talenta</a:t>
            </a:r>
            <a:r>
              <a:rPr lang="en-ID" dirty="0"/>
              <a:t> &amp; </a:t>
            </a:r>
            <a:r>
              <a:rPr lang="en-ID" dirty="0" err="1"/>
              <a:t>pembimbing</a:t>
            </a:r>
            <a:r>
              <a:rPr lang="en-ID" dirty="0"/>
              <a:t>. </a:t>
            </a:r>
          </a:p>
          <a:p>
            <a:pPr fontAlgn="base"/>
            <a:r>
              <a:rPr lang="en-ID" dirty="0" err="1"/>
              <a:t>Tersedia</a:t>
            </a:r>
            <a:r>
              <a:rPr lang="en-ID" dirty="0"/>
              <a:t> </a:t>
            </a:r>
            <a:r>
              <a:rPr lang="en-ID" b="1" dirty="0" err="1"/>
              <a:t>banyak</a:t>
            </a:r>
            <a:r>
              <a:rPr lang="en-ID" b="1" dirty="0"/>
              <a:t> </a:t>
            </a:r>
            <a:r>
              <a:rPr lang="en-ID" b="1" i="1" dirty="0"/>
              <a:t>resources</a:t>
            </a:r>
            <a:r>
              <a:rPr lang="en-ID" b="1" dirty="0"/>
              <a:t> </a:t>
            </a:r>
            <a:r>
              <a:rPr lang="en-ID" dirty="0"/>
              <a:t>yang </a:t>
            </a:r>
            <a:r>
              <a:rPr lang="en-ID" dirty="0" err="1"/>
              <a:t>menunjang</a:t>
            </a:r>
            <a:r>
              <a:rPr lang="en-ID" dirty="0"/>
              <a:t> </a:t>
            </a:r>
            <a:r>
              <a:rPr lang="en-ID" dirty="0" err="1"/>
              <a:t>persiapan</a:t>
            </a:r>
            <a:r>
              <a:rPr lang="en-ID" dirty="0"/>
              <a:t> </a:t>
            </a:r>
            <a:r>
              <a:rPr lang="en-ID" dirty="0" err="1"/>
              <a:t>dengan</a:t>
            </a:r>
            <a:r>
              <a:rPr lang="en-ID" dirty="0"/>
              <a:t> </a:t>
            </a:r>
            <a:r>
              <a:rPr lang="en-ID" dirty="0" err="1"/>
              <a:t>mengacu</a:t>
            </a:r>
            <a:r>
              <a:rPr lang="en-ID" dirty="0"/>
              <a:t> </a:t>
            </a:r>
            <a:r>
              <a:rPr lang="en-ID" dirty="0" err="1"/>
              <a:t>ke</a:t>
            </a:r>
            <a:r>
              <a:rPr lang="en-ID" dirty="0"/>
              <a:t> </a:t>
            </a:r>
            <a:r>
              <a:rPr lang="en-ID" dirty="0" err="1"/>
              <a:t>silabus</a:t>
            </a:r>
            <a:r>
              <a:rPr lang="en-ID" dirty="0"/>
              <a:t> OSN </a:t>
            </a:r>
            <a:r>
              <a:rPr lang="en-ID" dirty="0" err="1"/>
              <a:t>bidang</a:t>
            </a:r>
            <a:r>
              <a:rPr lang="en-ID" dirty="0"/>
              <a:t> </a:t>
            </a:r>
            <a:r>
              <a:rPr lang="en-ID" dirty="0" err="1"/>
              <a:t>Geografi</a:t>
            </a:r>
            <a:endParaRPr lang="en-ID" dirty="0"/>
          </a:p>
          <a:p>
            <a:pPr fontAlgn="base"/>
            <a:r>
              <a:rPr lang="en-ID" dirty="0"/>
              <a:t>Junjung </a:t>
            </a:r>
            <a:r>
              <a:rPr lang="en-ID" dirty="0" err="1"/>
              <a:t>tinggi</a:t>
            </a:r>
            <a:r>
              <a:rPr lang="en-ID" dirty="0"/>
              <a:t> </a:t>
            </a:r>
            <a:r>
              <a:rPr lang="en-ID" b="1" dirty="0" err="1"/>
              <a:t>Integritas</a:t>
            </a:r>
            <a:r>
              <a:rPr lang="en-ID" b="1" dirty="0"/>
              <a:t> </a:t>
            </a:r>
            <a:r>
              <a:rPr lang="en-ID" b="1" dirty="0" err="1"/>
              <a:t>dirimu</a:t>
            </a:r>
            <a:r>
              <a:rPr lang="en-ID" b="1" dirty="0"/>
              <a:t> dan </a:t>
            </a:r>
            <a:r>
              <a:rPr lang="en-ID" b="1" dirty="0" err="1"/>
              <a:t>sekolahmu</a:t>
            </a:r>
            <a:r>
              <a:rPr lang="en-ID" b="1" dirty="0"/>
              <a:t>.</a:t>
            </a:r>
            <a:r>
              <a:rPr lang="en-ID" dirty="0"/>
              <a:t>  </a:t>
            </a:r>
            <a:r>
              <a:rPr lang="en-ID" dirty="0" err="1"/>
              <a:t>Perhatikan</a:t>
            </a:r>
            <a:r>
              <a:rPr lang="en-ID" dirty="0"/>
              <a:t> </a:t>
            </a:r>
            <a:r>
              <a:rPr lang="en-ID" b="1" dirty="0" err="1"/>
              <a:t>Pelanggaran</a:t>
            </a:r>
            <a:r>
              <a:rPr lang="en-ID" dirty="0"/>
              <a:t> (</a:t>
            </a:r>
            <a:r>
              <a:rPr lang="en-ID" dirty="0" err="1"/>
              <a:t>ringan</a:t>
            </a:r>
            <a:r>
              <a:rPr lang="en-ID" dirty="0"/>
              <a:t>, </a:t>
            </a:r>
            <a:r>
              <a:rPr lang="en-ID" dirty="0" err="1"/>
              <a:t>sedang</a:t>
            </a:r>
            <a:r>
              <a:rPr lang="en-ID" dirty="0"/>
              <a:t> &amp; </a:t>
            </a:r>
            <a:r>
              <a:rPr lang="en-ID" dirty="0" err="1"/>
              <a:t>berat</a:t>
            </a:r>
            <a:r>
              <a:rPr lang="en-ID" dirty="0"/>
              <a:t>) </a:t>
            </a:r>
            <a:r>
              <a:rPr lang="en-ID" dirty="0" err="1"/>
              <a:t>serta</a:t>
            </a:r>
            <a:r>
              <a:rPr lang="en-ID" dirty="0"/>
              <a:t> </a:t>
            </a:r>
            <a:r>
              <a:rPr lang="en-ID" b="1" dirty="0" err="1"/>
              <a:t>Sanksi</a:t>
            </a:r>
            <a:r>
              <a:rPr lang="en-ID" dirty="0"/>
              <a:t> yang </a:t>
            </a:r>
            <a:r>
              <a:rPr lang="en-ID" dirty="0" err="1"/>
              <a:t>bertautan</a:t>
            </a:r>
            <a:r>
              <a:rPr lang="en-ID" dirty="0"/>
              <a:t>  </a:t>
            </a:r>
            <a:r>
              <a:rPr lang="en-ID" dirty="0" err="1"/>
              <a:t>dalam</a:t>
            </a:r>
            <a:r>
              <a:rPr lang="en-ID" dirty="0"/>
              <a:t> Panduan OSN</a:t>
            </a:r>
          </a:p>
          <a:p>
            <a:pPr fontAlgn="base"/>
            <a:r>
              <a:rPr lang="en-ID" dirty="0" err="1"/>
              <a:t>Perhatikan</a:t>
            </a:r>
            <a:r>
              <a:rPr lang="en-ID" dirty="0"/>
              <a:t> </a:t>
            </a:r>
            <a:r>
              <a:rPr lang="en-ID" dirty="0" err="1"/>
              <a:t>dengan</a:t>
            </a:r>
            <a:r>
              <a:rPr lang="en-ID" dirty="0"/>
              <a:t> </a:t>
            </a:r>
            <a:r>
              <a:rPr lang="en-ID" dirty="0" err="1"/>
              <a:t>seksama</a:t>
            </a:r>
            <a:r>
              <a:rPr lang="en-ID" dirty="0"/>
              <a:t> </a:t>
            </a:r>
            <a:r>
              <a:rPr lang="en-ID" b="1" dirty="0" err="1"/>
              <a:t>sistem</a:t>
            </a:r>
            <a:r>
              <a:rPr lang="en-ID" b="1" dirty="0"/>
              <a:t> </a:t>
            </a:r>
            <a:r>
              <a:rPr lang="en-ID" b="1" dirty="0" err="1"/>
              <a:t>penilaian</a:t>
            </a:r>
            <a:r>
              <a:rPr lang="en-ID" b="1" dirty="0"/>
              <a:t> </a:t>
            </a:r>
            <a:r>
              <a:rPr lang="en-ID" dirty="0" err="1"/>
              <a:t>dalam</a:t>
            </a:r>
            <a:r>
              <a:rPr lang="en-ID" dirty="0"/>
              <a:t> OSN-K </a:t>
            </a:r>
            <a:r>
              <a:rPr lang="en-ID" dirty="0" err="1"/>
              <a:t>bidang</a:t>
            </a:r>
            <a:r>
              <a:rPr lang="en-ID" dirty="0"/>
              <a:t> </a:t>
            </a:r>
            <a:r>
              <a:rPr lang="en-ID" dirty="0" err="1"/>
              <a:t>Geografi</a:t>
            </a:r>
            <a:endParaRPr lang="en-ID" dirty="0"/>
          </a:p>
          <a:p>
            <a:r>
              <a:rPr lang="en-ID" dirty="0" err="1"/>
              <a:t>Ikuti</a:t>
            </a:r>
            <a:r>
              <a:rPr lang="en-ID" dirty="0"/>
              <a:t>  </a:t>
            </a:r>
            <a:r>
              <a:rPr lang="en-ID" dirty="0" err="1"/>
              <a:t>dengan</a:t>
            </a:r>
            <a:r>
              <a:rPr lang="en-ID" dirty="0"/>
              <a:t> </a:t>
            </a:r>
            <a:r>
              <a:rPr lang="en-ID" dirty="0" err="1"/>
              <a:t>serius</a:t>
            </a:r>
            <a:r>
              <a:rPr lang="en-ID" dirty="0"/>
              <a:t> </a:t>
            </a:r>
            <a:r>
              <a:rPr lang="en-ID" b="1" dirty="0"/>
              <a:t>technical meeting dan uji </a:t>
            </a:r>
            <a:r>
              <a:rPr lang="en-ID" b="1" dirty="0" err="1"/>
              <a:t>coba</a:t>
            </a:r>
            <a:r>
              <a:rPr lang="en-ID" dirty="0"/>
              <a:t> </a:t>
            </a:r>
            <a:r>
              <a:rPr lang="en-ID" dirty="0" err="1"/>
              <a:t>sistem</a:t>
            </a:r>
            <a:r>
              <a:rPr lang="en-ID" dirty="0"/>
              <a:t> OSN-K</a:t>
            </a:r>
            <a:endParaRPr lang="en-US" sz="1500" dirty="0">
              <a:latin typeface="Segoe UI" panose="020B0502040204020203" pitchFamily="34" charset="0"/>
              <a:ea typeface="Calibri" panose="020F0502020204030204" pitchFamily="34" charset="0"/>
              <a:cs typeface="Segoe UI" panose="020B0502040204020203" pitchFamily="34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8E8FAD8-5A9F-5F4B-731E-CAC4B07B81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0D64F1-69D5-D449-A389-0721B0FCD89B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866006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6322CFD-01EA-5F1C-063C-0988B2DAC52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2339090-EEC3-9D22-8E26-B70E53A239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0D64F1-69D5-D449-A389-0721B0FCD89B}" type="slidenum">
              <a:rPr lang="en-US" smtClean="0"/>
              <a:t>14</a:t>
            </a:fld>
            <a:endParaRPr lang="en-US"/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5C2AC0C3-2B7C-C6AC-1D6A-F56013AE5DE0}"/>
              </a:ext>
            </a:extLst>
          </p:cNvPr>
          <p:cNvGrpSpPr/>
          <p:nvPr/>
        </p:nvGrpSpPr>
        <p:grpSpPr>
          <a:xfrm>
            <a:off x="4333642" y="2971354"/>
            <a:ext cx="4397609" cy="1464116"/>
            <a:chOff x="729091" y="3973350"/>
            <a:chExt cx="5863478" cy="1952155"/>
          </a:xfrm>
        </p:grpSpPr>
        <p:sp>
          <p:nvSpPr>
            <p:cNvPr id="7" name="TextBox 23">
              <a:extLst>
                <a:ext uri="{FF2B5EF4-FFF2-40B4-BE49-F238E27FC236}">
                  <a16:creationId xmlns:a16="http://schemas.microsoft.com/office/drawing/2014/main" id="{3E833D0C-F0AF-2DAD-43A2-95D7767CAFD1}"/>
                </a:ext>
              </a:extLst>
            </p:cNvPr>
            <p:cNvSpPr txBox="1"/>
            <p:nvPr/>
          </p:nvSpPr>
          <p:spPr>
            <a:xfrm>
              <a:off x="729091" y="3973350"/>
              <a:ext cx="5863478" cy="1723550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defTabSz="685800">
                <a:spcBef>
                  <a:spcPct val="0"/>
                </a:spcBef>
                <a:buClrTx/>
                <a:defRPr/>
              </a:pPr>
              <a:r>
                <a:rPr lang="en-US" sz="1200" b="1" kern="1200" dirty="0">
                  <a:solidFill>
                    <a:prstClr val="black"/>
                  </a:solidFill>
                  <a:ea typeface="Nunito"/>
                  <a:cs typeface="Nunito"/>
                  <a:sym typeface="Nunito"/>
                </a:rPr>
                <a:t>Pusat </a:t>
              </a:r>
              <a:r>
                <a:rPr lang="en-US" sz="1200" b="1" kern="1200" dirty="0" err="1">
                  <a:solidFill>
                    <a:prstClr val="black"/>
                  </a:solidFill>
                  <a:ea typeface="Nunito"/>
                  <a:cs typeface="Nunito"/>
                  <a:sym typeface="Nunito"/>
                </a:rPr>
                <a:t>Prestasi</a:t>
              </a:r>
              <a:r>
                <a:rPr lang="en-US" sz="1200" b="1" kern="1200" dirty="0">
                  <a:solidFill>
                    <a:prstClr val="black"/>
                  </a:solidFill>
                  <a:ea typeface="Nunito"/>
                  <a:cs typeface="Nunito"/>
                  <a:sym typeface="Nunito"/>
                </a:rPr>
                <a:t> Nasional</a:t>
              </a:r>
            </a:p>
            <a:p>
              <a:pPr defTabSz="685800">
                <a:spcBef>
                  <a:spcPct val="0"/>
                </a:spcBef>
                <a:buClrTx/>
                <a:defRPr/>
              </a:pPr>
              <a:endParaRPr lang="en-US" sz="1200" kern="1200" dirty="0">
                <a:solidFill>
                  <a:prstClr val="black"/>
                </a:solidFill>
                <a:ea typeface="Nunito"/>
                <a:cs typeface="Nunito"/>
                <a:sym typeface="Nunito"/>
              </a:endParaRPr>
            </a:p>
            <a:p>
              <a:pPr marL="335756" defTabSz="685800">
                <a:spcBef>
                  <a:spcPct val="0"/>
                </a:spcBef>
                <a:buClrTx/>
                <a:defRPr/>
              </a:pPr>
              <a:r>
                <a:rPr lang="en-US" sz="1200" kern="1200" dirty="0">
                  <a:solidFill>
                    <a:prstClr val="black"/>
                  </a:solidFill>
                  <a:ea typeface="Nunito"/>
                  <a:cs typeface="Nunito"/>
                  <a:sym typeface="Nunito"/>
                </a:rPr>
                <a:t>Jalan </a:t>
              </a:r>
              <a:r>
                <a:rPr lang="en-US" sz="1200" kern="1200" dirty="0" err="1">
                  <a:solidFill>
                    <a:prstClr val="black"/>
                  </a:solidFill>
                  <a:ea typeface="Nunito"/>
                  <a:cs typeface="Nunito"/>
                  <a:sym typeface="Nunito"/>
                </a:rPr>
                <a:t>Gardu</a:t>
              </a:r>
              <a:r>
                <a:rPr lang="en-US" sz="1200" kern="1200" dirty="0">
                  <a:solidFill>
                    <a:prstClr val="black"/>
                  </a:solidFill>
                  <a:ea typeface="Nunito"/>
                  <a:cs typeface="Nunito"/>
                  <a:sym typeface="Nunito"/>
                </a:rPr>
                <a:t> RT.10 / RW.02, </a:t>
              </a:r>
              <a:r>
                <a:rPr lang="en-US" sz="1200" kern="1200" dirty="0" err="1">
                  <a:solidFill>
                    <a:prstClr val="black"/>
                  </a:solidFill>
                  <a:ea typeface="Nunito"/>
                  <a:cs typeface="Nunito"/>
                  <a:sym typeface="Nunito"/>
                </a:rPr>
                <a:t>Kelurahan</a:t>
              </a:r>
              <a:r>
                <a:rPr lang="en-US" sz="1200" kern="1200" dirty="0">
                  <a:solidFill>
                    <a:prstClr val="black"/>
                  </a:solidFill>
                  <a:ea typeface="Nunito"/>
                  <a:cs typeface="Nunito"/>
                  <a:sym typeface="Nunito"/>
                </a:rPr>
                <a:t> </a:t>
              </a:r>
              <a:r>
                <a:rPr lang="en-US" sz="1200" kern="1200" dirty="0" err="1">
                  <a:solidFill>
                    <a:prstClr val="black"/>
                  </a:solidFill>
                  <a:ea typeface="Nunito"/>
                  <a:cs typeface="Nunito"/>
                  <a:sym typeface="Nunito"/>
                </a:rPr>
                <a:t>Srengseng</a:t>
              </a:r>
              <a:r>
                <a:rPr lang="en-US" sz="1200" kern="1200" dirty="0">
                  <a:solidFill>
                    <a:prstClr val="black"/>
                  </a:solidFill>
                  <a:ea typeface="Nunito"/>
                  <a:cs typeface="Nunito"/>
                  <a:sym typeface="Nunito"/>
                </a:rPr>
                <a:t> Sawah, </a:t>
              </a:r>
              <a:r>
                <a:rPr lang="en-US" sz="1200" kern="1200" dirty="0" err="1">
                  <a:solidFill>
                    <a:prstClr val="black"/>
                  </a:solidFill>
                  <a:ea typeface="Nunito"/>
                  <a:cs typeface="Nunito"/>
                  <a:sym typeface="Nunito"/>
                </a:rPr>
                <a:t>Kecamatan</a:t>
              </a:r>
              <a:r>
                <a:rPr lang="en-US" sz="1200" kern="1200" dirty="0">
                  <a:solidFill>
                    <a:prstClr val="black"/>
                  </a:solidFill>
                  <a:ea typeface="Nunito"/>
                  <a:cs typeface="Nunito"/>
                  <a:sym typeface="Nunito"/>
                </a:rPr>
                <a:t> </a:t>
              </a:r>
              <a:r>
                <a:rPr lang="en-US" sz="1200" kern="1200" dirty="0" err="1">
                  <a:solidFill>
                    <a:prstClr val="black"/>
                  </a:solidFill>
                  <a:ea typeface="Nunito"/>
                  <a:cs typeface="Nunito"/>
                  <a:sym typeface="Nunito"/>
                </a:rPr>
                <a:t>Jagakarsa</a:t>
              </a:r>
              <a:r>
                <a:rPr lang="en-US" sz="1200" kern="1200" dirty="0">
                  <a:solidFill>
                    <a:prstClr val="black"/>
                  </a:solidFill>
                  <a:ea typeface="Nunito"/>
                  <a:cs typeface="Nunito"/>
                  <a:sym typeface="Nunito"/>
                </a:rPr>
                <a:t>, Kota Jakarta Selatan, DKI Jakarta</a:t>
              </a:r>
            </a:p>
            <a:p>
              <a:pPr marL="335756" defTabSz="685800">
                <a:spcBef>
                  <a:spcPct val="0"/>
                </a:spcBef>
                <a:buClrTx/>
                <a:defRPr/>
              </a:pPr>
              <a:endParaRPr lang="en-US" sz="600" kern="1200" dirty="0">
                <a:solidFill>
                  <a:prstClr val="black"/>
                </a:solidFill>
                <a:ea typeface="Nunito"/>
                <a:cs typeface="Nunito"/>
                <a:sym typeface="Nunito"/>
              </a:endParaRPr>
            </a:p>
            <a:p>
              <a:pPr marL="335756" defTabSz="685800">
                <a:spcBef>
                  <a:spcPct val="0"/>
                </a:spcBef>
                <a:buClrTx/>
                <a:defRPr/>
              </a:pPr>
              <a:r>
                <a:rPr lang="en-US" sz="1200" kern="1200" dirty="0">
                  <a:solidFill>
                    <a:prstClr val="black"/>
                  </a:solidFill>
                  <a:ea typeface="Nunito"/>
                  <a:cs typeface="Nunito"/>
                  <a:sym typeface="Nunito"/>
                </a:rPr>
                <a:t>bpti.kemdikbud.go.id</a:t>
              </a:r>
            </a:p>
            <a:p>
              <a:pPr marL="335756" defTabSz="685800">
                <a:spcBef>
                  <a:spcPct val="0"/>
                </a:spcBef>
                <a:buClrTx/>
                <a:defRPr/>
              </a:pPr>
              <a:endParaRPr lang="en-US" sz="600" kern="1200" dirty="0">
                <a:solidFill>
                  <a:prstClr val="black"/>
                </a:solidFill>
                <a:ea typeface="Nunito"/>
                <a:cs typeface="Nunito"/>
                <a:sym typeface="Nunito"/>
              </a:endParaRPr>
            </a:p>
            <a:p>
              <a:pPr marL="335756" defTabSz="685800">
                <a:spcBef>
                  <a:spcPct val="0"/>
                </a:spcBef>
                <a:buClrTx/>
                <a:defRPr/>
              </a:pPr>
              <a:r>
                <a:rPr lang="en-US" sz="1200" kern="1200" dirty="0">
                  <a:solidFill>
                    <a:prstClr val="black"/>
                  </a:solidFill>
                  <a:ea typeface="Nunito"/>
                  <a:cs typeface="Nunito"/>
                  <a:sym typeface="Nunito"/>
                  <a:hlinkClick r:id="rId2"/>
                </a:rPr>
                <a:t>bpti@kemdikbud.go.id</a:t>
              </a:r>
              <a:endParaRPr lang="en-US" sz="1200" kern="1200" dirty="0">
                <a:solidFill>
                  <a:prstClr val="black"/>
                </a:solidFill>
                <a:ea typeface="Nunito"/>
                <a:cs typeface="Nunito"/>
                <a:sym typeface="Nunito"/>
              </a:endParaRPr>
            </a:p>
          </p:txBody>
        </p:sp>
        <p:sp>
          <p:nvSpPr>
            <p:cNvPr id="8" name="Freeform 21">
              <a:extLst>
                <a:ext uri="{FF2B5EF4-FFF2-40B4-BE49-F238E27FC236}">
                  <a16:creationId xmlns:a16="http://schemas.microsoft.com/office/drawing/2014/main" id="{EFC0310C-8CB5-CC93-08AF-3D5243EB9E93}"/>
                </a:ext>
              </a:extLst>
            </p:cNvPr>
            <p:cNvSpPr/>
            <p:nvPr/>
          </p:nvSpPr>
          <p:spPr>
            <a:xfrm>
              <a:off x="767858" y="4751045"/>
              <a:ext cx="302770" cy="278507"/>
            </a:xfrm>
            <a:custGeom>
              <a:avLst/>
              <a:gdLst/>
              <a:ahLst/>
              <a:cxnLst/>
              <a:rect l="l" t="t" r="r" b="b"/>
              <a:pathLst>
                <a:path w="471482" h="369524">
                  <a:moveTo>
                    <a:pt x="0" y="0"/>
                  </a:moveTo>
                  <a:lnTo>
                    <a:pt x="471482" y="0"/>
                  </a:lnTo>
                  <a:lnTo>
                    <a:pt x="471482" y="369524"/>
                  </a:lnTo>
                  <a:lnTo>
                    <a:pt x="0" y="36952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9" name="Freeform 15">
              <a:extLst>
                <a:ext uri="{FF2B5EF4-FFF2-40B4-BE49-F238E27FC236}">
                  <a16:creationId xmlns:a16="http://schemas.microsoft.com/office/drawing/2014/main" id="{F2598E19-0AB0-C975-8294-63AFB0D03BD1}"/>
                </a:ext>
              </a:extLst>
            </p:cNvPr>
            <p:cNvSpPr/>
            <p:nvPr/>
          </p:nvSpPr>
          <p:spPr>
            <a:xfrm>
              <a:off x="790499" y="5662418"/>
              <a:ext cx="240335" cy="263087"/>
            </a:xfrm>
            <a:custGeom>
              <a:avLst/>
              <a:gdLst/>
              <a:ahLst/>
              <a:cxnLst/>
              <a:rect l="l" t="t" r="r" b="b"/>
              <a:pathLst>
                <a:path w="413820" h="441943">
                  <a:moveTo>
                    <a:pt x="0" y="0"/>
                  </a:moveTo>
                  <a:lnTo>
                    <a:pt x="413819" y="0"/>
                  </a:lnTo>
                  <a:lnTo>
                    <a:pt x="413819" y="441944"/>
                  </a:lnTo>
                  <a:lnTo>
                    <a:pt x="0" y="44194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>
                <a:extLs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10" name="Freeform 18">
              <a:extLst>
                <a:ext uri="{FF2B5EF4-FFF2-40B4-BE49-F238E27FC236}">
                  <a16:creationId xmlns:a16="http://schemas.microsoft.com/office/drawing/2014/main" id="{0C7E09BF-8027-EA9B-3E2D-BAE57CBB9B0C}"/>
                </a:ext>
              </a:extLst>
            </p:cNvPr>
            <p:cNvSpPr/>
            <p:nvPr/>
          </p:nvSpPr>
          <p:spPr>
            <a:xfrm>
              <a:off x="763191" y="5273498"/>
              <a:ext cx="291983" cy="263087"/>
            </a:xfrm>
            <a:custGeom>
              <a:avLst/>
              <a:gdLst/>
              <a:ahLst/>
              <a:cxnLst/>
              <a:rect l="l" t="t" r="r" b="b"/>
              <a:pathLst>
                <a:path w="358140" h="358140">
                  <a:moveTo>
                    <a:pt x="0" y="0"/>
                  </a:moveTo>
                  <a:lnTo>
                    <a:pt x="358140" y="0"/>
                  </a:lnTo>
                  <a:lnTo>
                    <a:pt x="358140" y="358140"/>
                  </a:lnTo>
                  <a:lnTo>
                    <a:pt x="0" y="35814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7">
                <a:extLst>
                  <a:ext uri="{96DAC541-7B7A-43D3-8B79-37D633B846F1}">
                    <asvg:svgBlip xmlns:asvg="http://schemas.microsoft.com/office/drawing/2016/SVG/main" r:embed="rId8"/>
                  </a:ext>
                </a:extLst>
              </a:blip>
              <a:stretch>
                <a:fillRect/>
              </a:stretch>
            </a:blipFill>
          </p:spPr>
        </p: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4AFAF426-C9DF-2B8F-090C-461BBD4D4B94}"/>
              </a:ext>
            </a:extLst>
          </p:cNvPr>
          <p:cNvGrpSpPr/>
          <p:nvPr/>
        </p:nvGrpSpPr>
        <p:grpSpPr>
          <a:xfrm>
            <a:off x="2269905" y="1193745"/>
            <a:ext cx="4397609" cy="978401"/>
            <a:chOff x="849085" y="2747991"/>
            <a:chExt cx="5863478" cy="1304534"/>
          </a:xfrm>
        </p:grpSpPr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5268A013-474B-19A8-7622-A4A196514673}"/>
                </a:ext>
              </a:extLst>
            </p:cNvPr>
            <p:cNvSpPr txBox="1"/>
            <p:nvPr/>
          </p:nvSpPr>
          <p:spPr>
            <a:xfrm>
              <a:off x="849085" y="2747991"/>
              <a:ext cx="5863478" cy="430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500" dirty="0" err="1">
                  <a:solidFill>
                    <a:prstClr val="black"/>
                  </a:solidFill>
                  <a:ea typeface="Cambria" panose="02040503050406030204" pitchFamily="18" charset="0"/>
                </a:rPr>
                <a:t>Layanan</a:t>
              </a:r>
              <a:r>
                <a:rPr lang="en-US" sz="1500" dirty="0">
                  <a:solidFill>
                    <a:prstClr val="black"/>
                  </a:solidFill>
                  <a:ea typeface="Cambria" panose="02040503050406030204" pitchFamily="18" charset="0"/>
                </a:rPr>
                <a:t> </a:t>
              </a:r>
              <a:r>
                <a:rPr lang="en-US" sz="1500" dirty="0" err="1">
                  <a:solidFill>
                    <a:prstClr val="black"/>
                  </a:solidFill>
                  <a:ea typeface="Cambria" panose="02040503050406030204" pitchFamily="18" charset="0"/>
                </a:rPr>
                <a:t>Pengaduan</a:t>
              </a:r>
              <a:r>
                <a:rPr lang="en-US" sz="1500" dirty="0">
                  <a:solidFill>
                    <a:prstClr val="black"/>
                  </a:solidFill>
                  <a:ea typeface="Cambria" panose="02040503050406030204" pitchFamily="18" charset="0"/>
                </a:rPr>
                <a:t> </a:t>
              </a:r>
              <a:r>
                <a:rPr lang="en-US" sz="1500" dirty="0" err="1">
                  <a:solidFill>
                    <a:prstClr val="black"/>
                  </a:solidFill>
                  <a:ea typeface="Cambria" panose="02040503050406030204" pitchFamily="18" charset="0"/>
                </a:rPr>
                <a:t>melalui</a:t>
              </a:r>
              <a:r>
                <a:rPr lang="en-US" sz="1500" dirty="0">
                  <a:solidFill>
                    <a:prstClr val="black"/>
                  </a:solidFill>
                  <a:ea typeface="Cambria" panose="02040503050406030204" pitchFamily="18" charset="0"/>
                </a:rPr>
                <a:t> Chatbot WhatsApp</a:t>
              </a: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A2920A75-0BE2-9AF3-FB47-B072E737DD9D}"/>
                </a:ext>
              </a:extLst>
            </p:cNvPr>
            <p:cNvSpPr txBox="1"/>
            <p:nvPr/>
          </p:nvSpPr>
          <p:spPr>
            <a:xfrm>
              <a:off x="1763672" y="3463695"/>
              <a:ext cx="3452326" cy="430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ID" sz="1500" dirty="0">
                  <a:solidFill>
                    <a:prstClr val="black"/>
                  </a:solidFill>
                  <a:ea typeface="Cambria" panose="02040503050406030204" pitchFamily="18" charset="0"/>
                </a:rPr>
                <a:t>0852-8277-7740</a:t>
              </a:r>
            </a:p>
          </p:txBody>
        </p:sp>
        <p:pic>
          <p:nvPicPr>
            <p:cNvPr id="14" name="Picture 2" descr="Whatsapp Web for Windows - Free download and software reviews - CNET  Download">
              <a:extLst>
                <a:ext uri="{FF2B5EF4-FFF2-40B4-BE49-F238E27FC236}">
                  <a16:creationId xmlns:a16="http://schemas.microsoft.com/office/drawing/2014/main" id="{6391CAA8-4D75-E933-066D-BFFF834E307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80189" y="3274973"/>
              <a:ext cx="777552" cy="77755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57820672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Text 0">
            <a:extLst>
              <a:ext uri="{FF2B5EF4-FFF2-40B4-BE49-F238E27FC236}">
                <a16:creationId xmlns:a16="http://schemas.microsoft.com/office/drawing/2014/main" id="{39713A82-4C74-497A-BB30-6873AB758B20}"/>
              </a:ext>
            </a:extLst>
          </p:cNvPr>
          <p:cNvSpPr/>
          <p:nvPr/>
        </p:nvSpPr>
        <p:spPr>
          <a:xfrm>
            <a:off x="3778780" y="1063158"/>
            <a:ext cx="4453720" cy="24420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ctr">
              <a:buNone/>
            </a:pPr>
            <a:r>
              <a:rPr lang="en-US" sz="8000" b="1" dirty="0" err="1">
                <a:solidFill>
                  <a:srgbClr val="2E3C4E"/>
                </a:solidFill>
                <a:latin typeface="Barlow Bold" pitchFamily="34" charset="0"/>
                <a:ea typeface="Syne Bold"/>
                <a:cs typeface="Barlow Bold" pitchFamily="34" charset="-120"/>
              </a:rPr>
              <a:t>Terima</a:t>
            </a:r>
            <a:r>
              <a:rPr lang="en-US" sz="8000" b="1" dirty="0">
                <a:solidFill>
                  <a:srgbClr val="2E3C4E"/>
                </a:solidFill>
                <a:latin typeface="Barlow Bold" pitchFamily="34" charset="0"/>
                <a:ea typeface="Syne Bold"/>
                <a:cs typeface="Barlow Bold" pitchFamily="34" charset="-120"/>
              </a:rPr>
              <a:t> Kasih</a:t>
            </a:r>
            <a:endParaRPr lang="en-US" sz="8000" dirty="0"/>
          </a:p>
        </p:txBody>
      </p:sp>
      <p:pic>
        <p:nvPicPr>
          <p:cNvPr id="32" name="Picture 31">
            <a:extLst>
              <a:ext uri="{FF2B5EF4-FFF2-40B4-BE49-F238E27FC236}">
                <a16:creationId xmlns:a16="http://schemas.microsoft.com/office/drawing/2014/main" id="{6157C928-595E-4F44-A03E-FF844286EBD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51424"/>
          <a:stretch/>
        </p:blipFill>
        <p:spPr>
          <a:xfrm>
            <a:off x="787192" y="1139932"/>
            <a:ext cx="2646270" cy="3263962"/>
          </a:xfrm>
          <a:prstGeom prst="rect">
            <a:avLst/>
          </a:prstGeom>
        </p:spPr>
      </p:pic>
      <p:pic>
        <p:nvPicPr>
          <p:cNvPr id="33" name="Graphic 32">
            <a:extLst>
              <a:ext uri="{FF2B5EF4-FFF2-40B4-BE49-F238E27FC236}">
                <a16:creationId xmlns:a16="http://schemas.microsoft.com/office/drawing/2014/main" id="{DB7EE409-7DB3-4134-A423-FEC5B0DDB699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 b="45317"/>
          <a:stretch/>
        </p:blipFill>
        <p:spPr>
          <a:xfrm>
            <a:off x="3476321" y="3890126"/>
            <a:ext cx="5058638" cy="280945"/>
          </a:xfrm>
          <a:prstGeom prst="rect">
            <a:avLst/>
          </a:prstGeom>
        </p:spPr>
      </p:pic>
      <p:pic>
        <p:nvPicPr>
          <p:cNvPr id="8" name="Google Shape;61;p14">
            <a:extLst>
              <a:ext uri="{FF2B5EF4-FFF2-40B4-BE49-F238E27FC236}">
                <a16:creationId xmlns:a16="http://schemas.microsoft.com/office/drawing/2014/main" id="{FC2A99A5-8917-4F9A-962A-8443EB270F75}"/>
              </a:ext>
            </a:extLst>
          </p:cNvPr>
          <p:cNvPicPr preferRelativeResize="0"/>
          <p:nvPr/>
        </p:nvPicPr>
        <p:blipFill rotWithShape="1">
          <a:blip r:embed="rId6">
            <a:alphaModFix/>
          </a:blip>
          <a:srcRect l="21203" t="76610" r="36101" b="-1"/>
          <a:stretch/>
        </p:blipFill>
        <p:spPr>
          <a:xfrm>
            <a:off x="5310056" y="3701793"/>
            <a:ext cx="1391167" cy="14388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15904E-AF40-4720-9231-EB14CFEBAD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1261" y="647533"/>
            <a:ext cx="8554454" cy="476716"/>
          </a:xfrm>
        </p:spPr>
        <p:txBody>
          <a:bodyPr/>
          <a:lstStyle/>
          <a:p>
            <a:r>
              <a:rPr lang="en-US" dirty="0"/>
              <a:t>Sejarah Awal </a:t>
            </a:r>
            <a:r>
              <a:rPr lang="en-US" dirty="0" err="1"/>
              <a:t>Olimpiade</a:t>
            </a:r>
            <a:r>
              <a:rPr lang="en-US" dirty="0"/>
              <a:t> </a:t>
            </a:r>
            <a:r>
              <a:rPr lang="en-US" dirty="0" err="1"/>
              <a:t>Geografi</a:t>
            </a:r>
            <a:r>
              <a:rPr lang="en-US" dirty="0"/>
              <a:t> di Indonesia</a:t>
            </a:r>
            <a:endParaRPr lang="en-ID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CB3A8D6-6F9C-4556-A72E-F1DF4EDB856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1001" y="2850041"/>
            <a:ext cx="8391525" cy="2054143"/>
          </a:xfrm>
        </p:spPr>
        <p:txBody>
          <a:bodyPr>
            <a:normAutofit lnSpcReduction="10000"/>
          </a:bodyPr>
          <a:lstStyle/>
          <a:p>
            <a:pPr>
              <a:lnSpc>
                <a:spcPct val="120000"/>
              </a:lnSpc>
            </a:pPr>
            <a:r>
              <a:rPr lang="en-US" sz="1350" dirty="0">
                <a:solidFill>
                  <a:srgbClr val="221F1F"/>
                </a:solidFill>
              </a:rPr>
              <a:t>Sejarah </a:t>
            </a:r>
            <a:r>
              <a:rPr lang="en-US" sz="1350" dirty="0" err="1">
                <a:solidFill>
                  <a:srgbClr val="221F1F"/>
                </a:solidFill>
              </a:rPr>
              <a:t>Olimpiade</a:t>
            </a:r>
            <a:r>
              <a:rPr lang="en-US" sz="1350" dirty="0">
                <a:solidFill>
                  <a:srgbClr val="221F1F"/>
                </a:solidFill>
              </a:rPr>
              <a:t> </a:t>
            </a:r>
            <a:r>
              <a:rPr lang="en-US" sz="1350" dirty="0" err="1">
                <a:solidFill>
                  <a:srgbClr val="221F1F"/>
                </a:solidFill>
              </a:rPr>
              <a:t>Bidang</a:t>
            </a:r>
            <a:r>
              <a:rPr lang="en-US" sz="1350" dirty="0">
                <a:solidFill>
                  <a:srgbClr val="221F1F"/>
                </a:solidFill>
              </a:rPr>
              <a:t> </a:t>
            </a:r>
            <a:r>
              <a:rPr lang="en-US" sz="1350" dirty="0" err="1">
                <a:solidFill>
                  <a:srgbClr val="221F1F"/>
                </a:solidFill>
              </a:rPr>
              <a:t>Geografi</a:t>
            </a:r>
            <a:r>
              <a:rPr lang="en-US" sz="1350" dirty="0">
                <a:solidFill>
                  <a:srgbClr val="221F1F"/>
                </a:solidFill>
              </a:rPr>
              <a:t> </a:t>
            </a:r>
            <a:r>
              <a:rPr lang="en-US" sz="1350" dirty="0" err="1">
                <a:solidFill>
                  <a:srgbClr val="221F1F"/>
                </a:solidFill>
              </a:rPr>
              <a:t>dimulai</a:t>
            </a:r>
            <a:r>
              <a:rPr lang="en-US" sz="1350" dirty="0">
                <a:solidFill>
                  <a:srgbClr val="221F1F"/>
                </a:solidFill>
              </a:rPr>
              <a:t> pada </a:t>
            </a:r>
            <a:r>
              <a:rPr lang="en-US" sz="1350" dirty="0" err="1">
                <a:solidFill>
                  <a:srgbClr val="221F1F"/>
                </a:solidFill>
              </a:rPr>
              <a:t>tahun</a:t>
            </a:r>
            <a:r>
              <a:rPr lang="en-US" sz="1350" dirty="0">
                <a:solidFill>
                  <a:srgbClr val="221F1F"/>
                </a:solidFill>
              </a:rPr>
              <a:t> 2012. </a:t>
            </a:r>
            <a:r>
              <a:rPr lang="en-US" sz="1350" dirty="0" err="1">
                <a:solidFill>
                  <a:srgbClr val="221F1F"/>
                </a:solidFill>
              </a:rPr>
              <a:t>Awalnya</a:t>
            </a:r>
            <a:r>
              <a:rPr lang="en-US" sz="1350" dirty="0">
                <a:solidFill>
                  <a:srgbClr val="221F1F"/>
                </a:solidFill>
              </a:rPr>
              <a:t> </a:t>
            </a:r>
            <a:r>
              <a:rPr lang="en-US" sz="1350" dirty="0" err="1">
                <a:solidFill>
                  <a:srgbClr val="221F1F"/>
                </a:solidFill>
              </a:rPr>
              <a:t>diadakan</a:t>
            </a:r>
            <a:r>
              <a:rPr lang="en-US" sz="1350" dirty="0">
                <a:solidFill>
                  <a:srgbClr val="221F1F"/>
                </a:solidFill>
              </a:rPr>
              <a:t> </a:t>
            </a:r>
            <a:r>
              <a:rPr lang="en-US" sz="1350" dirty="0" err="1">
                <a:solidFill>
                  <a:srgbClr val="221F1F"/>
                </a:solidFill>
              </a:rPr>
              <a:t>Olimpiade</a:t>
            </a:r>
            <a:r>
              <a:rPr lang="en-US" sz="1350" dirty="0">
                <a:solidFill>
                  <a:srgbClr val="221F1F"/>
                </a:solidFill>
              </a:rPr>
              <a:t> </a:t>
            </a:r>
            <a:r>
              <a:rPr lang="en-US" sz="1350" dirty="0" err="1">
                <a:solidFill>
                  <a:srgbClr val="221F1F"/>
                </a:solidFill>
              </a:rPr>
              <a:t>Geosains</a:t>
            </a:r>
            <a:r>
              <a:rPr lang="en-US" sz="1350" dirty="0">
                <a:solidFill>
                  <a:srgbClr val="221F1F"/>
                </a:solidFill>
              </a:rPr>
              <a:t> dan </a:t>
            </a:r>
            <a:r>
              <a:rPr lang="en-US" sz="1350" dirty="0" err="1">
                <a:solidFill>
                  <a:srgbClr val="221F1F"/>
                </a:solidFill>
              </a:rPr>
              <a:t>Geografi</a:t>
            </a:r>
            <a:r>
              <a:rPr lang="en-US" sz="1350" dirty="0">
                <a:solidFill>
                  <a:srgbClr val="221F1F"/>
                </a:solidFill>
              </a:rPr>
              <a:t> (OGG) oleh </a:t>
            </a:r>
            <a:r>
              <a:rPr lang="en-US" sz="1350" dirty="0" err="1">
                <a:solidFill>
                  <a:srgbClr val="221F1F"/>
                </a:solidFill>
              </a:rPr>
              <a:t>Fakultas</a:t>
            </a:r>
            <a:r>
              <a:rPr lang="en-US" sz="1350" dirty="0">
                <a:solidFill>
                  <a:srgbClr val="221F1F"/>
                </a:solidFill>
              </a:rPr>
              <a:t> </a:t>
            </a:r>
            <a:r>
              <a:rPr lang="en-US" sz="1350" dirty="0" err="1">
                <a:solidFill>
                  <a:srgbClr val="221F1F"/>
                </a:solidFill>
              </a:rPr>
              <a:t>Ilmu</a:t>
            </a:r>
            <a:r>
              <a:rPr lang="en-US" sz="1350" dirty="0">
                <a:solidFill>
                  <a:srgbClr val="221F1F"/>
                </a:solidFill>
              </a:rPr>
              <a:t> dan Teknik </a:t>
            </a:r>
            <a:r>
              <a:rPr lang="en-US" sz="1350" dirty="0" err="1">
                <a:solidFill>
                  <a:srgbClr val="221F1F"/>
                </a:solidFill>
              </a:rPr>
              <a:t>Kebumian</a:t>
            </a:r>
            <a:r>
              <a:rPr lang="en-US" sz="1350" dirty="0">
                <a:solidFill>
                  <a:srgbClr val="221F1F"/>
                </a:solidFill>
              </a:rPr>
              <a:t> </a:t>
            </a:r>
            <a:r>
              <a:rPr lang="en-US" sz="1350" dirty="0" err="1">
                <a:solidFill>
                  <a:srgbClr val="221F1F"/>
                </a:solidFill>
              </a:rPr>
              <a:t>Institut</a:t>
            </a:r>
            <a:r>
              <a:rPr lang="en-US" sz="1350" dirty="0">
                <a:solidFill>
                  <a:srgbClr val="221F1F"/>
                </a:solidFill>
              </a:rPr>
              <a:t> </a:t>
            </a:r>
            <a:r>
              <a:rPr lang="en-US" sz="1350" dirty="0" err="1">
                <a:solidFill>
                  <a:srgbClr val="221F1F"/>
                </a:solidFill>
              </a:rPr>
              <a:t>Teknologi</a:t>
            </a:r>
            <a:r>
              <a:rPr lang="en-US" sz="1350" dirty="0">
                <a:solidFill>
                  <a:srgbClr val="221F1F"/>
                </a:solidFill>
              </a:rPr>
              <a:t> Bandung (ITB), </a:t>
            </a:r>
            <a:r>
              <a:rPr lang="en-US" sz="1350" dirty="0" err="1">
                <a:solidFill>
                  <a:srgbClr val="221F1F"/>
                </a:solidFill>
              </a:rPr>
              <a:t>dalam</a:t>
            </a:r>
            <a:r>
              <a:rPr lang="en-US" sz="1350" dirty="0">
                <a:solidFill>
                  <a:srgbClr val="221F1F"/>
                </a:solidFill>
              </a:rPr>
              <a:t> </a:t>
            </a:r>
            <a:r>
              <a:rPr lang="en-US" sz="1350" dirty="0" err="1">
                <a:solidFill>
                  <a:srgbClr val="221F1F"/>
                </a:solidFill>
              </a:rPr>
              <a:t>rangka</a:t>
            </a:r>
            <a:r>
              <a:rPr lang="en-US" sz="1350" dirty="0">
                <a:solidFill>
                  <a:srgbClr val="221F1F"/>
                </a:solidFill>
              </a:rPr>
              <a:t> “Hari Bumi”, </a:t>
            </a:r>
            <a:r>
              <a:rPr lang="en-US" sz="1350" dirty="0" err="1">
                <a:solidFill>
                  <a:srgbClr val="221F1F"/>
                </a:solidFill>
              </a:rPr>
              <a:t>dengan</a:t>
            </a:r>
            <a:r>
              <a:rPr lang="en-US" sz="1350" dirty="0">
                <a:solidFill>
                  <a:srgbClr val="221F1F"/>
                </a:solidFill>
              </a:rPr>
              <a:t> </a:t>
            </a:r>
            <a:r>
              <a:rPr lang="en-US" sz="1350" dirty="0" err="1">
                <a:solidFill>
                  <a:srgbClr val="221F1F"/>
                </a:solidFill>
              </a:rPr>
              <a:t>dukungan</a:t>
            </a:r>
            <a:r>
              <a:rPr lang="en-US" sz="1350" dirty="0">
                <a:solidFill>
                  <a:srgbClr val="221F1F"/>
                </a:solidFill>
              </a:rPr>
              <a:t> </a:t>
            </a:r>
            <a:r>
              <a:rPr lang="en-US" sz="1350" dirty="0" err="1">
                <a:solidFill>
                  <a:srgbClr val="221F1F"/>
                </a:solidFill>
              </a:rPr>
              <a:t>dari</a:t>
            </a:r>
            <a:r>
              <a:rPr lang="en-US" sz="1350" dirty="0">
                <a:solidFill>
                  <a:srgbClr val="221F1F"/>
                </a:solidFill>
              </a:rPr>
              <a:t> Badan </a:t>
            </a:r>
            <a:r>
              <a:rPr lang="en-US" sz="1350" dirty="0" err="1">
                <a:solidFill>
                  <a:srgbClr val="221F1F"/>
                </a:solidFill>
              </a:rPr>
              <a:t>Informasi</a:t>
            </a:r>
            <a:r>
              <a:rPr lang="en-US" sz="1350" dirty="0">
                <a:solidFill>
                  <a:srgbClr val="221F1F"/>
                </a:solidFill>
              </a:rPr>
              <a:t> </a:t>
            </a:r>
            <a:r>
              <a:rPr lang="en-US" sz="1350" dirty="0" err="1">
                <a:solidFill>
                  <a:srgbClr val="221F1F"/>
                </a:solidFill>
              </a:rPr>
              <a:t>Geospasial</a:t>
            </a:r>
            <a:r>
              <a:rPr lang="en-US" sz="1350" dirty="0">
                <a:solidFill>
                  <a:srgbClr val="221F1F"/>
                </a:solidFill>
              </a:rPr>
              <a:t> (BIG), </a:t>
            </a:r>
            <a:r>
              <a:rPr lang="en-US" sz="1350" dirty="0" err="1">
                <a:solidFill>
                  <a:srgbClr val="221F1F"/>
                </a:solidFill>
              </a:rPr>
              <a:t>Kemdikbud</a:t>
            </a:r>
            <a:r>
              <a:rPr lang="en-US" sz="1350" dirty="0">
                <a:solidFill>
                  <a:srgbClr val="221F1F"/>
                </a:solidFill>
              </a:rPr>
              <a:t> dan Bank Jabar Banten.</a:t>
            </a:r>
          </a:p>
          <a:p>
            <a:pPr>
              <a:lnSpc>
                <a:spcPct val="120000"/>
              </a:lnSpc>
            </a:pPr>
            <a:r>
              <a:rPr lang="en-US" sz="1350" dirty="0" err="1">
                <a:solidFill>
                  <a:srgbClr val="221F1F"/>
                </a:solidFill>
              </a:rPr>
              <a:t>Sebanyak</a:t>
            </a:r>
            <a:r>
              <a:rPr lang="en-US" sz="1350" dirty="0">
                <a:solidFill>
                  <a:srgbClr val="221F1F"/>
                </a:solidFill>
              </a:rPr>
              <a:t> 4 orang </a:t>
            </a:r>
            <a:r>
              <a:rPr lang="en-US" sz="1350" dirty="0" err="1">
                <a:solidFill>
                  <a:srgbClr val="221F1F"/>
                </a:solidFill>
              </a:rPr>
              <a:t>pemenang</a:t>
            </a:r>
            <a:r>
              <a:rPr lang="en-US" sz="1350" dirty="0">
                <a:solidFill>
                  <a:srgbClr val="221F1F"/>
                </a:solidFill>
              </a:rPr>
              <a:t> OGG, </a:t>
            </a:r>
            <a:r>
              <a:rPr lang="en-US" sz="1350" dirty="0" err="1">
                <a:solidFill>
                  <a:srgbClr val="221F1F"/>
                </a:solidFill>
              </a:rPr>
              <a:t>berhak</a:t>
            </a:r>
            <a:r>
              <a:rPr lang="en-US" sz="1350" dirty="0">
                <a:solidFill>
                  <a:srgbClr val="221F1F"/>
                </a:solidFill>
              </a:rPr>
              <a:t> </a:t>
            </a:r>
            <a:r>
              <a:rPr lang="en-US" sz="1350" dirty="0" err="1">
                <a:solidFill>
                  <a:srgbClr val="221F1F"/>
                </a:solidFill>
              </a:rPr>
              <a:t>mengikuti</a:t>
            </a:r>
            <a:r>
              <a:rPr lang="en-US" sz="1350" dirty="0">
                <a:solidFill>
                  <a:srgbClr val="221F1F"/>
                </a:solidFill>
              </a:rPr>
              <a:t> </a:t>
            </a:r>
            <a:r>
              <a:rPr lang="en-US" sz="1350" dirty="0" err="1">
                <a:solidFill>
                  <a:srgbClr val="221F1F"/>
                </a:solidFill>
              </a:rPr>
              <a:t>kejuaran</a:t>
            </a:r>
            <a:r>
              <a:rPr lang="en-US" sz="1350" dirty="0">
                <a:solidFill>
                  <a:srgbClr val="221F1F"/>
                </a:solidFill>
              </a:rPr>
              <a:t> International Geography Olympiad (</a:t>
            </a:r>
            <a:r>
              <a:rPr lang="en-US" sz="1350" dirty="0" err="1">
                <a:solidFill>
                  <a:srgbClr val="221F1F"/>
                </a:solidFill>
              </a:rPr>
              <a:t>iGeO</a:t>
            </a:r>
            <a:r>
              <a:rPr lang="en-US" sz="1350" dirty="0">
                <a:solidFill>
                  <a:srgbClr val="221F1F"/>
                </a:solidFill>
              </a:rPr>
              <a:t>) di Koln, Jerman. </a:t>
            </a:r>
          </a:p>
          <a:p>
            <a:pPr>
              <a:lnSpc>
                <a:spcPct val="120000"/>
              </a:lnSpc>
            </a:pPr>
            <a:r>
              <a:rPr lang="en-US" sz="1350" dirty="0" err="1">
                <a:solidFill>
                  <a:srgbClr val="221F1F"/>
                </a:solidFill>
              </a:rPr>
              <a:t>Untuk</a:t>
            </a:r>
            <a:r>
              <a:rPr lang="en-US" sz="1350" dirty="0">
                <a:solidFill>
                  <a:srgbClr val="221F1F"/>
                </a:solidFill>
              </a:rPr>
              <a:t> </a:t>
            </a:r>
            <a:r>
              <a:rPr lang="en-US" sz="1350" dirty="0" err="1">
                <a:solidFill>
                  <a:srgbClr val="221F1F"/>
                </a:solidFill>
              </a:rPr>
              <a:t>pertama</a:t>
            </a:r>
            <a:r>
              <a:rPr lang="en-US" sz="1350" dirty="0">
                <a:solidFill>
                  <a:srgbClr val="221F1F"/>
                </a:solidFill>
              </a:rPr>
              <a:t> kali, Indonesia </a:t>
            </a:r>
            <a:r>
              <a:rPr lang="en-US" sz="1350" dirty="0" err="1">
                <a:solidFill>
                  <a:srgbClr val="221F1F"/>
                </a:solidFill>
              </a:rPr>
              <a:t>dalam</a:t>
            </a:r>
            <a:r>
              <a:rPr lang="en-US" sz="1350" dirty="0">
                <a:solidFill>
                  <a:srgbClr val="221F1F"/>
                </a:solidFill>
              </a:rPr>
              <a:t> </a:t>
            </a:r>
            <a:r>
              <a:rPr lang="en-US" sz="1350" dirty="0" err="1">
                <a:solidFill>
                  <a:srgbClr val="221F1F"/>
                </a:solidFill>
              </a:rPr>
              <a:t>kejuaraan</a:t>
            </a:r>
            <a:r>
              <a:rPr lang="en-US" sz="1350" dirty="0">
                <a:solidFill>
                  <a:srgbClr val="221F1F"/>
                </a:solidFill>
              </a:rPr>
              <a:t> dunia </a:t>
            </a:r>
            <a:r>
              <a:rPr lang="en-US" sz="1350" dirty="0" err="1">
                <a:solidFill>
                  <a:srgbClr val="221F1F"/>
                </a:solidFill>
              </a:rPr>
              <a:t>iGeO</a:t>
            </a:r>
            <a:r>
              <a:rPr lang="en-US" sz="1350" dirty="0">
                <a:solidFill>
                  <a:srgbClr val="221F1F"/>
                </a:solidFill>
              </a:rPr>
              <a:t>, </a:t>
            </a:r>
            <a:r>
              <a:rPr lang="en-US" sz="1350" dirty="0" err="1">
                <a:solidFill>
                  <a:srgbClr val="221F1F"/>
                </a:solidFill>
              </a:rPr>
              <a:t>Saudara</a:t>
            </a:r>
            <a:r>
              <a:rPr lang="en-US" sz="1350" dirty="0">
                <a:solidFill>
                  <a:srgbClr val="221F1F"/>
                </a:solidFill>
              </a:rPr>
              <a:t> Bintang R. </a:t>
            </a:r>
            <a:r>
              <a:rPr lang="en-US" sz="1350" dirty="0" err="1">
                <a:solidFill>
                  <a:srgbClr val="221F1F"/>
                </a:solidFill>
              </a:rPr>
              <a:t>Wananda</a:t>
            </a:r>
            <a:r>
              <a:rPr lang="en-US" sz="1350" dirty="0">
                <a:solidFill>
                  <a:srgbClr val="221F1F"/>
                </a:solidFill>
              </a:rPr>
              <a:t> </a:t>
            </a:r>
            <a:r>
              <a:rPr lang="en-US" sz="1350" dirty="0" err="1">
                <a:solidFill>
                  <a:srgbClr val="221F1F"/>
                </a:solidFill>
              </a:rPr>
              <a:t>memperoleh</a:t>
            </a:r>
            <a:r>
              <a:rPr lang="en-US" sz="1350" dirty="0">
                <a:solidFill>
                  <a:srgbClr val="221F1F"/>
                </a:solidFill>
              </a:rPr>
              <a:t> </a:t>
            </a:r>
            <a:r>
              <a:rPr lang="en-US" sz="1350" b="1" dirty="0" err="1">
                <a:solidFill>
                  <a:srgbClr val="221F1F"/>
                </a:solidFill>
              </a:rPr>
              <a:t>Medali</a:t>
            </a:r>
            <a:r>
              <a:rPr lang="en-US" sz="1350" b="1" dirty="0">
                <a:solidFill>
                  <a:srgbClr val="221F1F"/>
                </a:solidFill>
              </a:rPr>
              <a:t> Perak</a:t>
            </a:r>
            <a:r>
              <a:rPr lang="en-US" sz="1350" dirty="0">
                <a:solidFill>
                  <a:srgbClr val="221F1F"/>
                </a:solidFill>
              </a:rPr>
              <a:t> dan Tim Indonesia </a:t>
            </a:r>
            <a:r>
              <a:rPr lang="en-US" sz="1350" dirty="0" err="1">
                <a:solidFill>
                  <a:srgbClr val="221F1F"/>
                </a:solidFill>
              </a:rPr>
              <a:t>sebagai</a:t>
            </a:r>
            <a:r>
              <a:rPr lang="en-US" sz="1350" dirty="0">
                <a:solidFill>
                  <a:srgbClr val="221F1F"/>
                </a:solidFill>
              </a:rPr>
              <a:t> </a:t>
            </a:r>
            <a:r>
              <a:rPr lang="en-US" sz="1350" b="1" dirty="0" err="1">
                <a:solidFill>
                  <a:srgbClr val="221F1F"/>
                </a:solidFill>
              </a:rPr>
              <a:t>Juara</a:t>
            </a:r>
            <a:r>
              <a:rPr lang="en-US" sz="1350" b="1" dirty="0">
                <a:solidFill>
                  <a:srgbClr val="221F1F"/>
                </a:solidFill>
              </a:rPr>
              <a:t> 1</a:t>
            </a:r>
            <a:r>
              <a:rPr lang="en-US" sz="1350" dirty="0">
                <a:solidFill>
                  <a:srgbClr val="221F1F"/>
                </a:solidFill>
              </a:rPr>
              <a:t> </a:t>
            </a:r>
            <a:r>
              <a:rPr lang="en-US" sz="1350" b="1" dirty="0">
                <a:solidFill>
                  <a:srgbClr val="221F1F"/>
                </a:solidFill>
              </a:rPr>
              <a:t>Poster Presentation</a:t>
            </a:r>
            <a:r>
              <a:rPr lang="en-US" sz="1350" dirty="0">
                <a:solidFill>
                  <a:srgbClr val="221F1F"/>
                </a:solidFill>
              </a:rPr>
              <a:t>.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BA3A7D1-3204-49B3-8AF8-3B59D47FC3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 defTabSz="685800">
              <a:buClrTx/>
              <a:defRPr/>
            </a:pPr>
            <a:fld id="{E50D64F1-69D5-D449-A389-0721B0FCD89B}" type="slidenum">
              <a:rPr lang="en-US" sz="900" kern="1200">
                <a:solidFill>
                  <a:prstClr val="black"/>
                </a:solidFill>
                <a:latin typeface="Segoe UI"/>
                <a:ea typeface="+mn-ea"/>
                <a:cs typeface="+mn-cs"/>
              </a:rPr>
              <a:pPr algn="r" defTabSz="685800">
                <a:buClrTx/>
                <a:defRPr/>
              </a:pPr>
              <a:t>2</a:t>
            </a:fld>
            <a:endParaRPr lang="en-US" sz="900" kern="1200">
              <a:solidFill>
                <a:prstClr val="black"/>
              </a:solidFill>
              <a:latin typeface="Segoe UI"/>
              <a:ea typeface="+mn-ea"/>
              <a:cs typeface="+mn-cs"/>
            </a:endParaRPr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A7704EE1-3839-AF26-9C40-78A61CA1A8F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1261" y="1190924"/>
            <a:ext cx="2132864" cy="15996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>
            <a:extLst>
              <a:ext uri="{FF2B5EF4-FFF2-40B4-BE49-F238E27FC236}">
                <a16:creationId xmlns:a16="http://schemas.microsoft.com/office/drawing/2014/main" id="{760273C8-68EA-33B6-46AD-7265A712EF5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5568" y="1190924"/>
            <a:ext cx="2132864" cy="15996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>
            <a:extLst>
              <a:ext uri="{FF2B5EF4-FFF2-40B4-BE49-F238E27FC236}">
                <a16:creationId xmlns:a16="http://schemas.microsoft.com/office/drawing/2014/main" id="{EA3DAB6B-B18A-0EF1-8B36-92246D31AB5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9624" y="1190924"/>
            <a:ext cx="2132864" cy="15996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675269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C0662C-B7AE-591D-AB21-46F13EB3BF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D" sz="1800" dirty="0"/>
              <a:t>OSN SMA Cabang </a:t>
            </a:r>
            <a:r>
              <a:rPr lang="en-ID" sz="1800" dirty="0" err="1"/>
              <a:t>Geografi</a:t>
            </a:r>
            <a:r>
              <a:rPr lang="en-ID" sz="1800" dirty="0"/>
              <a:t> </a:t>
            </a:r>
            <a:r>
              <a:rPr lang="en-ID" sz="1800" dirty="0" err="1"/>
              <a:t>pertama</a:t>
            </a:r>
            <a:r>
              <a:rPr lang="en-ID" sz="1800" dirty="0"/>
              <a:t> kali </a:t>
            </a:r>
            <a:r>
              <a:rPr lang="en-ID" sz="1800" dirty="0" err="1"/>
              <a:t>muncul</a:t>
            </a:r>
            <a:r>
              <a:rPr lang="en-ID" sz="1800" dirty="0"/>
              <a:t> pada </a:t>
            </a:r>
            <a:r>
              <a:rPr lang="en-ID" sz="1800" dirty="0" err="1"/>
              <a:t>tahun</a:t>
            </a:r>
            <a:r>
              <a:rPr lang="en-ID" sz="1800" dirty="0"/>
              <a:t> 2013, </a:t>
            </a:r>
            <a:r>
              <a:rPr lang="en-ID" sz="1800" dirty="0" err="1"/>
              <a:t>setelah</a:t>
            </a:r>
            <a:r>
              <a:rPr lang="en-ID" sz="1800" dirty="0"/>
              <a:t> </a:t>
            </a:r>
            <a:r>
              <a:rPr lang="en-ID" sz="1800" dirty="0" err="1"/>
              <a:t>kemenangan</a:t>
            </a:r>
            <a:r>
              <a:rPr lang="en-ID" sz="1800" dirty="0"/>
              <a:t> Indonesia di </a:t>
            </a:r>
            <a:r>
              <a:rPr lang="en-ID" sz="1800" dirty="0" err="1"/>
              <a:t>iGeo</a:t>
            </a:r>
            <a:r>
              <a:rPr lang="en-ID" sz="1800" dirty="0"/>
              <a:t> 2012 Köln, Jerman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D2957C0-3898-A224-F977-33413006E6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0D64F1-69D5-D449-A389-0721B0FCD89B}" type="slidenum">
              <a:rPr lang="en-US" smtClean="0"/>
              <a:pPr/>
              <a:t>3</a:t>
            </a:fld>
            <a:endParaRPr lang="en-US"/>
          </a:p>
        </p:txBody>
      </p:sp>
      <p:sp>
        <p:nvSpPr>
          <p:cNvPr id="43" name="object 25">
            <a:extLst>
              <a:ext uri="{FF2B5EF4-FFF2-40B4-BE49-F238E27FC236}">
                <a16:creationId xmlns:a16="http://schemas.microsoft.com/office/drawing/2014/main" id="{8A28F73C-3C91-4099-8DDA-A5C2A6CF6C4A}"/>
              </a:ext>
            </a:extLst>
          </p:cNvPr>
          <p:cNvSpPr/>
          <p:nvPr/>
        </p:nvSpPr>
        <p:spPr>
          <a:xfrm>
            <a:off x="391261" y="1331789"/>
            <a:ext cx="2557619" cy="313259"/>
          </a:xfrm>
          <a:custGeom>
            <a:avLst/>
            <a:gdLst/>
            <a:ahLst/>
            <a:cxnLst/>
            <a:rect l="l" t="t" r="r" b="b"/>
            <a:pathLst>
              <a:path w="2499360" h="199643">
                <a:moveTo>
                  <a:pt x="0" y="0"/>
                </a:moveTo>
                <a:lnTo>
                  <a:pt x="0" y="199643"/>
                </a:lnTo>
                <a:lnTo>
                  <a:pt x="2399538" y="199643"/>
                </a:lnTo>
                <a:lnTo>
                  <a:pt x="2499360" y="99822"/>
                </a:lnTo>
                <a:lnTo>
                  <a:pt x="2399538" y="0"/>
                </a:lnTo>
                <a:lnTo>
                  <a:pt x="0" y="0"/>
                </a:lnTo>
                <a:close/>
              </a:path>
            </a:pathLst>
          </a:custGeom>
          <a:solidFill>
            <a:srgbClr val="13254B"/>
          </a:solidFill>
        </p:spPr>
        <p:txBody>
          <a:bodyPr wrap="square" lIns="0" tIns="0" rIns="0" bIns="0" rtlCol="0" anchor="ctr" anchorCtr="0">
            <a:noAutofit/>
          </a:bodyPr>
          <a:lstStyle/>
          <a:p>
            <a:pPr algn="ctr"/>
            <a:r>
              <a:rPr lang="en-US" sz="1050" b="1" dirty="0">
                <a:solidFill>
                  <a:schemeClr val="bg1"/>
                </a:solidFill>
              </a:rPr>
              <a:t>Pra-2012</a:t>
            </a:r>
            <a:endParaRPr sz="1050" b="1" dirty="0">
              <a:solidFill>
                <a:schemeClr val="bg1"/>
              </a:solidFill>
            </a:endParaRPr>
          </a:p>
        </p:txBody>
      </p:sp>
      <p:sp>
        <p:nvSpPr>
          <p:cNvPr id="44" name="object 26">
            <a:extLst>
              <a:ext uri="{FF2B5EF4-FFF2-40B4-BE49-F238E27FC236}">
                <a16:creationId xmlns:a16="http://schemas.microsoft.com/office/drawing/2014/main" id="{380DD9C5-37C1-43ED-43C5-22C3F345A7A7}"/>
              </a:ext>
            </a:extLst>
          </p:cNvPr>
          <p:cNvSpPr/>
          <p:nvPr/>
        </p:nvSpPr>
        <p:spPr>
          <a:xfrm>
            <a:off x="2948880" y="1331789"/>
            <a:ext cx="5921231" cy="313259"/>
          </a:xfrm>
          <a:custGeom>
            <a:avLst/>
            <a:gdLst/>
            <a:ahLst/>
            <a:cxnLst/>
            <a:rect l="l" t="t" r="r" b="b"/>
            <a:pathLst>
              <a:path w="5241036" h="199643">
                <a:moveTo>
                  <a:pt x="5141214" y="0"/>
                </a:moveTo>
                <a:lnTo>
                  <a:pt x="0" y="0"/>
                </a:lnTo>
                <a:lnTo>
                  <a:pt x="99822" y="99822"/>
                </a:lnTo>
                <a:lnTo>
                  <a:pt x="0" y="199643"/>
                </a:lnTo>
                <a:lnTo>
                  <a:pt x="5141214" y="199643"/>
                </a:lnTo>
                <a:lnTo>
                  <a:pt x="5241036" y="99822"/>
                </a:lnTo>
                <a:lnTo>
                  <a:pt x="5141214" y="0"/>
                </a:lnTo>
                <a:close/>
              </a:path>
            </a:pathLst>
          </a:custGeom>
          <a:solidFill>
            <a:srgbClr val="13254B"/>
          </a:solidFill>
        </p:spPr>
        <p:txBody>
          <a:bodyPr wrap="square" lIns="0" tIns="0" rIns="0" bIns="0" rtlCol="0" anchor="ctr" anchorCtr="0">
            <a:noAutofit/>
          </a:bodyPr>
          <a:lstStyle/>
          <a:p>
            <a:pPr algn="ctr"/>
            <a:r>
              <a:rPr lang="en-US" sz="1050" b="1" dirty="0">
                <a:solidFill>
                  <a:schemeClr val="bg1"/>
                </a:solidFill>
              </a:rPr>
              <a:t>2013 - </a:t>
            </a:r>
            <a:r>
              <a:rPr lang="en-US" sz="1050" b="1" dirty="0" err="1">
                <a:solidFill>
                  <a:schemeClr val="bg1"/>
                </a:solidFill>
              </a:rPr>
              <a:t>sekarang</a:t>
            </a:r>
            <a:endParaRPr sz="1050" b="1" dirty="0">
              <a:solidFill>
                <a:schemeClr val="bg1"/>
              </a:solidFill>
            </a:endParaRPr>
          </a:p>
        </p:txBody>
      </p:sp>
      <p:sp>
        <p:nvSpPr>
          <p:cNvPr id="45" name="object 27">
            <a:extLst>
              <a:ext uri="{FF2B5EF4-FFF2-40B4-BE49-F238E27FC236}">
                <a16:creationId xmlns:a16="http://schemas.microsoft.com/office/drawing/2014/main" id="{15D2AFD4-6727-8A8B-DC5C-310F73E063FD}"/>
              </a:ext>
            </a:extLst>
          </p:cNvPr>
          <p:cNvSpPr/>
          <p:nvPr/>
        </p:nvSpPr>
        <p:spPr>
          <a:xfrm>
            <a:off x="4448036" y="1797395"/>
            <a:ext cx="585216" cy="72123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 sz="1050"/>
          </a:p>
        </p:txBody>
      </p:sp>
      <p:sp>
        <p:nvSpPr>
          <p:cNvPr id="46" name="object 28">
            <a:extLst>
              <a:ext uri="{FF2B5EF4-FFF2-40B4-BE49-F238E27FC236}">
                <a16:creationId xmlns:a16="http://schemas.microsoft.com/office/drawing/2014/main" id="{AE340617-7EF1-17E9-0A70-2DA93029099F}"/>
              </a:ext>
            </a:extLst>
          </p:cNvPr>
          <p:cNvSpPr/>
          <p:nvPr/>
        </p:nvSpPr>
        <p:spPr>
          <a:xfrm>
            <a:off x="3761093" y="1764248"/>
            <a:ext cx="574929" cy="721233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 sz="1050"/>
          </a:p>
        </p:txBody>
      </p:sp>
      <p:sp>
        <p:nvSpPr>
          <p:cNvPr id="47" name="object 29">
            <a:extLst>
              <a:ext uri="{FF2B5EF4-FFF2-40B4-BE49-F238E27FC236}">
                <a16:creationId xmlns:a16="http://schemas.microsoft.com/office/drawing/2014/main" id="{F5C885C2-8C55-5621-6072-8EB37CFB2A6A}"/>
              </a:ext>
            </a:extLst>
          </p:cNvPr>
          <p:cNvSpPr/>
          <p:nvPr/>
        </p:nvSpPr>
        <p:spPr>
          <a:xfrm>
            <a:off x="6005945" y="1753960"/>
            <a:ext cx="872109" cy="741807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 sz="1050"/>
          </a:p>
        </p:txBody>
      </p:sp>
      <p:sp>
        <p:nvSpPr>
          <p:cNvPr id="48" name="object 30">
            <a:extLst>
              <a:ext uri="{FF2B5EF4-FFF2-40B4-BE49-F238E27FC236}">
                <a16:creationId xmlns:a16="http://schemas.microsoft.com/office/drawing/2014/main" id="{530DCE1C-6D65-9657-23B6-830658EFE011}"/>
              </a:ext>
            </a:extLst>
          </p:cNvPr>
          <p:cNvSpPr/>
          <p:nvPr/>
        </p:nvSpPr>
        <p:spPr>
          <a:xfrm>
            <a:off x="5076686" y="1753960"/>
            <a:ext cx="872109" cy="741807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 sz="1050"/>
          </a:p>
        </p:txBody>
      </p:sp>
      <p:sp>
        <p:nvSpPr>
          <p:cNvPr id="49" name="object 15">
            <a:extLst>
              <a:ext uri="{FF2B5EF4-FFF2-40B4-BE49-F238E27FC236}">
                <a16:creationId xmlns:a16="http://schemas.microsoft.com/office/drawing/2014/main" id="{AD18EAAC-58AD-BA04-EA2F-F714F4352516}"/>
              </a:ext>
            </a:extLst>
          </p:cNvPr>
          <p:cNvSpPr/>
          <p:nvPr/>
        </p:nvSpPr>
        <p:spPr>
          <a:xfrm>
            <a:off x="405731" y="1759804"/>
            <a:ext cx="674370" cy="674369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 sz="1050"/>
          </a:p>
        </p:txBody>
      </p:sp>
      <p:sp>
        <p:nvSpPr>
          <p:cNvPr id="51" name="object 17">
            <a:extLst>
              <a:ext uri="{FF2B5EF4-FFF2-40B4-BE49-F238E27FC236}">
                <a16:creationId xmlns:a16="http://schemas.microsoft.com/office/drawing/2014/main" id="{F1E76FD9-06F5-0C68-5275-23BDC05CDF01}"/>
              </a:ext>
            </a:extLst>
          </p:cNvPr>
          <p:cNvSpPr/>
          <p:nvPr/>
        </p:nvSpPr>
        <p:spPr>
          <a:xfrm>
            <a:off x="1123536" y="1753960"/>
            <a:ext cx="668974" cy="686055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 sz="1050"/>
          </a:p>
        </p:txBody>
      </p:sp>
      <p:sp>
        <p:nvSpPr>
          <p:cNvPr id="52" name="object 14">
            <a:extLst>
              <a:ext uri="{FF2B5EF4-FFF2-40B4-BE49-F238E27FC236}">
                <a16:creationId xmlns:a16="http://schemas.microsoft.com/office/drawing/2014/main" id="{A3A65D62-1A69-00AA-9EEB-6A42099B58B6}"/>
              </a:ext>
            </a:extLst>
          </p:cNvPr>
          <p:cNvSpPr/>
          <p:nvPr/>
        </p:nvSpPr>
        <p:spPr>
          <a:xfrm>
            <a:off x="3095867" y="1784821"/>
            <a:ext cx="574929" cy="678942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 sz="1050"/>
          </a:p>
        </p:txBody>
      </p:sp>
      <p:sp>
        <p:nvSpPr>
          <p:cNvPr id="54" name="object 10">
            <a:extLst>
              <a:ext uri="{FF2B5EF4-FFF2-40B4-BE49-F238E27FC236}">
                <a16:creationId xmlns:a16="http://schemas.microsoft.com/office/drawing/2014/main" id="{9D4587A4-7EA2-52EB-83C4-B5278EB11637}"/>
              </a:ext>
            </a:extLst>
          </p:cNvPr>
          <p:cNvSpPr txBox="1"/>
          <p:nvPr/>
        </p:nvSpPr>
        <p:spPr>
          <a:xfrm>
            <a:off x="4258318" y="1683929"/>
            <a:ext cx="714548" cy="11391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9525">
              <a:lnSpc>
                <a:spcPts val="840"/>
              </a:lnSpc>
              <a:spcBef>
                <a:spcPts val="41"/>
              </a:spcBef>
            </a:pPr>
            <a:r>
              <a:rPr sz="750" spc="11" dirty="0">
                <a:solidFill>
                  <a:srgbClr val="FFFFFF"/>
                </a:solidFill>
                <a:latin typeface="Times New Roman"/>
                <a:cs typeface="Times New Roman"/>
              </a:rPr>
              <a:t>20</a:t>
            </a:r>
            <a:r>
              <a:rPr sz="750" dirty="0">
                <a:solidFill>
                  <a:srgbClr val="FFFFFF"/>
                </a:solidFill>
                <a:latin typeface="Times New Roman"/>
                <a:cs typeface="Times New Roman"/>
              </a:rPr>
              <a:t>13</a:t>
            </a:r>
            <a:r>
              <a:rPr sz="750" spc="131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750" dirty="0">
                <a:solidFill>
                  <a:srgbClr val="FFFFFF"/>
                </a:solidFill>
                <a:latin typeface="Times New Roman"/>
                <a:cs typeface="Times New Roman"/>
              </a:rPr>
              <a:t>-</a:t>
            </a:r>
            <a:r>
              <a:rPr sz="750" spc="52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750" spc="3" dirty="0">
                <a:solidFill>
                  <a:srgbClr val="FFFFFF"/>
                </a:solidFill>
                <a:latin typeface="Times New Roman"/>
                <a:cs typeface="Times New Roman"/>
              </a:rPr>
              <a:t>S</a:t>
            </a:r>
            <a:r>
              <a:rPr sz="750" spc="11" dirty="0">
                <a:solidFill>
                  <a:srgbClr val="FFFFFF"/>
                </a:solidFill>
                <a:latin typeface="Times New Roman"/>
                <a:cs typeface="Times New Roman"/>
              </a:rPr>
              <a:t>e</a:t>
            </a:r>
            <a:r>
              <a:rPr sz="750" spc="7" dirty="0">
                <a:solidFill>
                  <a:srgbClr val="FFFFFF"/>
                </a:solidFill>
                <a:latin typeface="Times New Roman"/>
                <a:cs typeface="Times New Roman"/>
              </a:rPr>
              <a:t>ka</a:t>
            </a:r>
            <a:r>
              <a:rPr sz="750" spc="3" dirty="0">
                <a:solidFill>
                  <a:srgbClr val="FFFFFF"/>
                </a:solidFill>
                <a:latin typeface="Times New Roman"/>
                <a:cs typeface="Times New Roman"/>
              </a:rPr>
              <a:t>r</a:t>
            </a:r>
            <a:r>
              <a:rPr sz="750" spc="7" dirty="0">
                <a:solidFill>
                  <a:srgbClr val="FFFFFF"/>
                </a:solidFill>
                <a:latin typeface="Times New Roman"/>
                <a:cs typeface="Times New Roman"/>
              </a:rPr>
              <a:t>a</a:t>
            </a:r>
            <a:r>
              <a:rPr sz="750" spc="11" dirty="0">
                <a:solidFill>
                  <a:srgbClr val="FFFFFF"/>
                </a:solidFill>
                <a:latin typeface="Times New Roman"/>
                <a:cs typeface="Times New Roman"/>
              </a:rPr>
              <a:t>n</a:t>
            </a:r>
            <a:r>
              <a:rPr sz="750" dirty="0">
                <a:solidFill>
                  <a:srgbClr val="FFFFFF"/>
                </a:solidFill>
                <a:latin typeface="Times New Roman"/>
                <a:cs typeface="Times New Roman"/>
              </a:rPr>
              <a:t>g</a:t>
            </a:r>
            <a:endParaRPr sz="750">
              <a:latin typeface="Times New Roman"/>
              <a:cs typeface="Times New Roman"/>
            </a:endParaRPr>
          </a:p>
        </p:txBody>
      </p:sp>
      <p:sp>
        <p:nvSpPr>
          <p:cNvPr id="55" name="object 9">
            <a:extLst>
              <a:ext uri="{FF2B5EF4-FFF2-40B4-BE49-F238E27FC236}">
                <a16:creationId xmlns:a16="http://schemas.microsoft.com/office/drawing/2014/main" id="{3834E33A-BFB2-F88A-7BE9-64D9C080C6F5}"/>
              </a:ext>
            </a:extLst>
          </p:cNvPr>
          <p:cNvSpPr txBox="1"/>
          <p:nvPr/>
        </p:nvSpPr>
        <p:spPr>
          <a:xfrm>
            <a:off x="373643" y="2495767"/>
            <a:ext cx="2540015" cy="229626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23838" marR="11487" indent="-214313" algn="just">
              <a:spcBef>
                <a:spcPts val="450"/>
              </a:spcBef>
              <a:buFont typeface="Arial" panose="020B0604020202020204" pitchFamily="34" charset="0"/>
              <a:buChar char="•"/>
            </a:pPr>
            <a:r>
              <a:rPr lang="en-ID" sz="1050" spc="11" dirty="0" err="1">
                <a:solidFill>
                  <a:srgbClr val="161616"/>
                </a:solidFill>
                <a:cs typeface="Times New Roman"/>
              </a:rPr>
              <a:t>Sampai</a:t>
            </a:r>
            <a:r>
              <a:rPr lang="en-ID" sz="1050" spc="11" dirty="0">
                <a:solidFill>
                  <a:srgbClr val="161616"/>
                </a:solidFill>
                <a:cs typeface="Times New Roman"/>
              </a:rPr>
              <a:t> </a:t>
            </a:r>
            <a:r>
              <a:rPr lang="en-ID" sz="1050" spc="11" dirty="0" err="1">
                <a:solidFill>
                  <a:srgbClr val="161616"/>
                </a:solidFill>
                <a:cs typeface="Times New Roman"/>
              </a:rPr>
              <a:t>tahun</a:t>
            </a:r>
            <a:r>
              <a:rPr lang="en-ID" sz="1050" spc="11" dirty="0">
                <a:solidFill>
                  <a:srgbClr val="161616"/>
                </a:solidFill>
                <a:cs typeface="Times New Roman"/>
              </a:rPr>
              <a:t> 2012, Indonesia </a:t>
            </a:r>
            <a:r>
              <a:rPr lang="en-ID" sz="1050" spc="11" dirty="0" err="1">
                <a:solidFill>
                  <a:srgbClr val="161616"/>
                </a:solidFill>
                <a:cs typeface="Times New Roman"/>
              </a:rPr>
              <a:t>belum</a:t>
            </a:r>
            <a:r>
              <a:rPr lang="en-ID" sz="1050" spc="11" dirty="0">
                <a:solidFill>
                  <a:srgbClr val="161616"/>
                </a:solidFill>
                <a:cs typeface="Times New Roman"/>
              </a:rPr>
              <a:t> </a:t>
            </a:r>
            <a:r>
              <a:rPr lang="en-ID" sz="1050" spc="11" dirty="0" err="1">
                <a:solidFill>
                  <a:srgbClr val="161616"/>
                </a:solidFill>
                <a:cs typeface="Times New Roman"/>
              </a:rPr>
              <a:t>memiliki</a:t>
            </a:r>
            <a:r>
              <a:rPr lang="en-ID" sz="1050" spc="11" dirty="0">
                <a:solidFill>
                  <a:srgbClr val="161616"/>
                </a:solidFill>
                <a:cs typeface="Times New Roman"/>
              </a:rPr>
              <a:t> </a:t>
            </a:r>
            <a:r>
              <a:rPr lang="en-ID" sz="1050" spc="11" dirty="0" err="1">
                <a:solidFill>
                  <a:srgbClr val="161616"/>
                </a:solidFill>
                <a:cs typeface="Times New Roman"/>
              </a:rPr>
              <a:t>olimpiade</a:t>
            </a:r>
            <a:r>
              <a:rPr lang="en-ID" sz="1050" spc="11" dirty="0">
                <a:solidFill>
                  <a:srgbClr val="161616"/>
                </a:solidFill>
                <a:cs typeface="Times New Roman"/>
              </a:rPr>
              <a:t> </a:t>
            </a:r>
            <a:r>
              <a:rPr lang="en-ID" sz="1050" spc="11" dirty="0" err="1">
                <a:solidFill>
                  <a:srgbClr val="161616"/>
                </a:solidFill>
                <a:cs typeface="Times New Roman"/>
              </a:rPr>
              <a:t>geografi</a:t>
            </a:r>
            <a:r>
              <a:rPr lang="en-ID" sz="1050" spc="11" dirty="0">
                <a:solidFill>
                  <a:srgbClr val="161616"/>
                </a:solidFill>
                <a:cs typeface="Times New Roman"/>
              </a:rPr>
              <a:t> yang </a:t>
            </a:r>
            <a:r>
              <a:rPr lang="en-ID" sz="1050" spc="11" dirty="0" err="1">
                <a:solidFill>
                  <a:srgbClr val="161616"/>
                </a:solidFill>
                <a:cs typeface="Times New Roman"/>
              </a:rPr>
              <a:t>diselenggarakan</a:t>
            </a:r>
            <a:r>
              <a:rPr lang="en-ID" sz="1050" spc="11" dirty="0">
                <a:solidFill>
                  <a:srgbClr val="161616"/>
                </a:solidFill>
                <a:cs typeface="Times New Roman"/>
              </a:rPr>
              <a:t> </a:t>
            </a:r>
            <a:r>
              <a:rPr lang="en-ID" sz="1050" spc="11" dirty="0" err="1">
                <a:solidFill>
                  <a:srgbClr val="161616"/>
                </a:solidFill>
                <a:cs typeface="Times New Roman"/>
              </a:rPr>
              <a:t>secara</a:t>
            </a:r>
            <a:r>
              <a:rPr lang="en-ID" sz="1050" spc="11" dirty="0">
                <a:solidFill>
                  <a:srgbClr val="161616"/>
                </a:solidFill>
                <a:cs typeface="Times New Roman"/>
              </a:rPr>
              <a:t> </a:t>
            </a:r>
            <a:r>
              <a:rPr lang="en-ID" sz="1050" spc="11" dirty="0" err="1">
                <a:solidFill>
                  <a:srgbClr val="161616"/>
                </a:solidFill>
                <a:cs typeface="Times New Roman"/>
              </a:rPr>
              <a:t>resmi</a:t>
            </a:r>
            <a:r>
              <a:rPr lang="en-ID" sz="1050" spc="11" dirty="0">
                <a:solidFill>
                  <a:srgbClr val="161616"/>
                </a:solidFill>
                <a:cs typeface="Times New Roman"/>
              </a:rPr>
              <a:t> oleh </a:t>
            </a:r>
            <a:r>
              <a:rPr lang="en-ID" sz="1050" spc="11" dirty="0" err="1">
                <a:solidFill>
                  <a:srgbClr val="161616"/>
                </a:solidFill>
                <a:cs typeface="Times New Roman"/>
              </a:rPr>
              <a:t>Kemdikbud</a:t>
            </a:r>
            <a:r>
              <a:rPr lang="en-ID" sz="1050" spc="11" dirty="0">
                <a:solidFill>
                  <a:srgbClr val="161616"/>
                </a:solidFill>
                <a:cs typeface="Times New Roman"/>
              </a:rPr>
              <a:t>. </a:t>
            </a:r>
          </a:p>
          <a:p>
            <a:pPr marL="223838" marR="11487" indent="-214313" algn="just">
              <a:spcBef>
                <a:spcPts val="450"/>
              </a:spcBef>
              <a:buFont typeface="Arial" panose="020B0604020202020204" pitchFamily="34" charset="0"/>
              <a:buChar char="•"/>
            </a:pPr>
            <a:r>
              <a:rPr lang="en-ID" sz="1050" spc="11" dirty="0" err="1">
                <a:solidFill>
                  <a:srgbClr val="161616"/>
                </a:solidFill>
                <a:cs typeface="Times New Roman"/>
              </a:rPr>
              <a:t>Olimpiade</a:t>
            </a:r>
            <a:r>
              <a:rPr lang="en-ID" sz="1050" spc="11" dirty="0">
                <a:solidFill>
                  <a:srgbClr val="161616"/>
                </a:solidFill>
                <a:cs typeface="Times New Roman"/>
              </a:rPr>
              <a:t> </a:t>
            </a:r>
            <a:r>
              <a:rPr lang="en-ID" sz="1050" spc="11" dirty="0" err="1">
                <a:solidFill>
                  <a:srgbClr val="161616"/>
                </a:solidFill>
                <a:cs typeface="Times New Roman"/>
              </a:rPr>
              <a:t>geografi</a:t>
            </a:r>
            <a:r>
              <a:rPr lang="en-ID" sz="1050" spc="11" dirty="0">
                <a:solidFill>
                  <a:srgbClr val="161616"/>
                </a:solidFill>
                <a:cs typeface="Times New Roman"/>
              </a:rPr>
              <a:t> yang </a:t>
            </a:r>
            <a:r>
              <a:rPr lang="en-ID" sz="1050" spc="11" dirty="0" err="1">
                <a:solidFill>
                  <a:srgbClr val="161616"/>
                </a:solidFill>
                <a:cs typeface="Times New Roman"/>
              </a:rPr>
              <a:t>tersedia</a:t>
            </a:r>
            <a:r>
              <a:rPr lang="en-ID" sz="1050" spc="11" dirty="0">
                <a:solidFill>
                  <a:srgbClr val="161616"/>
                </a:solidFill>
                <a:cs typeface="Times New Roman"/>
              </a:rPr>
              <a:t> pada </a:t>
            </a:r>
            <a:r>
              <a:rPr lang="en-ID" sz="1050" spc="11" dirty="0" err="1">
                <a:solidFill>
                  <a:srgbClr val="161616"/>
                </a:solidFill>
                <a:cs typeface="Times New Roman"/>
              </a:rPr>
              <a:t>tingkat</a:t>
            </a:r>
            <a:r>
              <a:rPr lang="en-ID" sz="1050" spc="11" dirty="0">
                <a:solidFill>
                  <a:srgbClr val="161616"/>
                </a:solidFill>
                <a:cs typeface="Times New Roman"/>
              </a:rPr>
              <a:t> </a:t>
            </a:r>
            <a:r>
              <a:rPr lang="en-ID" sz="1050" spc="11" dirty="0" err="1">
                <a:solidFill>
                  <a:srgbClr val="161616"/>
                </a:solidFill>
                <a:cs typeface="Times New Roman"/>
              </a:rPr>
              <a:t>nasional</a:t>
            </a:r>
            <a:r>
              <a:rPr lang="en-ID" sz="1050" spc="11" dirty="0">
                <a:solidFill>
                  <a:srgbClr val="161616"/>
                </a:solidFill>
                <a:cs typeface="Times New Roman"/>
              </a:rPr>
              <a:t> </a:t>
            </a:r>
            <a:r>
              <a:rPr lang="en-ID" sz="1050" spc="11" dirty="0" err="1">
                <a:solidFill>
                  <a:srgbClr val="161616"/>
                </a:solidFill>
                <a:cs typeface="Times New Roman"/>
              </a:rPr>
              <a:t>saat</a:t>
            </a:r>
            <a:r>
              <a:rPr lang="en-ID" sz="1050" spc="11" dirty="0">
                <a:solidFill>
                  <a:srgbClr val="161616"/>
                </a:solidFill>
                <a:cs typeface="Times New Roman"/>
              </a:rPr>
              <a:t> </a:t>
            </a:r>
            <a:r>
              <a:rPr lang="en-ID" sz="1050" spc="11" dirty="0" err="1">
                <a:solidFill>
                  <a:srgbClr val="161616"/>
                </a:solidFill>
                <a:cs typeface="Times New Roman"/>
              </a:rPr>
              <a:t>itu</a:t>
            </a:r>
            <a:r>
              <a:rPr lang="en-ID" sz="1050" spc="11" dirty="0">
                <a:solidFill>
                  <a:srgbClr val="161616"/>
                </a:solidFill>
                <a:cs typeface="Times New Roman"/>
              </a:rPr>
              <a:t> </a:t>
            </a:r>
            <a:r>
              <a:rPr lang="en-ID" sz="1050" spc="11" dirty="0" err="1">
                <a:solidFill>
                  <a:srgbClr val="161616"/>
                </a:solidFill>
                <a:cs typeface="Times New Roman"/>
              </a:rPr>
              <a:t>diselenggarakan</a:t>
            </a:r>
            <a:r>
              <a:rPr lang="en-ID" sz="1050" spc="11" dirty="0">
                <a:solidFill>
                  <a:srgbClr val="161616"/>
                </a:solidFill>
                <a:cs typeface="Times New Roman"/>
              </a:rPr>
              <a:t> oleh </a:t>
            </a:r>
            <a:r>
              <a:rPr lang="en-ID" sz="1050" spc="11" dirty="0" err="1">
                <a:solidFill>
                  <a:srgbClr val="161616"/>
                </a:solidFill>
                <a:cs typeface="Times New Roman"/>
              </a:rPr>
              <a:t>berbagai</a:t>
            </a:r>
            <a:r>
              <a:rPr lang="en-ID" sz="1050" spc="11" dirty="0">
                <a:solidFill>
                  <a:srgbClr val="161616"/>
                </a:solidFill>
                <a:cs typeface="Times New Roman"/>
              </a:rPr>
              <a:t> universitas, </a:t>
            </a:r>
            <a:r>
              <a:rPr lang="en-ID" sz="1050" spc="11" dirty="0" err="1">
                <a:solidFill>
                  <a:srgbClr val="161616"/>
                </a:solidFill>
                <a:cs typeface="Times New Roman"/>
              </a:rPr>
              <a:t>seperti</a:t>
            </a:r>
            <a:r>
              <a:rPr lang="en-ID" sz="1050" spc="11" dirty="0">
                <a:solidFill>
                  <a:srgbClr val="161616"/>
                </a:solidFill>
                <a:cs typeface="Times New Roman"/>
              </a:rPr>
              <a:t> OGG ITB, </a:t>
            </a:r>
            <a:r>
              <a:rPr lang="en-ID" sz="1050" spc="11" dirty="0" err="1">
                <a:solidFill>
                  <a:srgbClr val="161616"/>
                </a:solidFill>
                <a:cs typeface="Times New Roman"/>
              </a:rPr>
              <a:t>Olgenas</a:t>
            </a:r>
            <a:r>
              <a:rPr lang="en-ID" sz="1050" spc="11" dirty="0">
                <a:solidFill>
                  <a:srgbClr val="161616"/>
                </a:solidFill>
                <a:cs typeface="Times New Roman"/>
              </a:rPr>
              <a:t> UGM, dan </a:t>
            </a:r>
            <a:r>
              <a:rPr lang="en-ID" sz="1050" spc="11" dirty="0" err="1">
                <a:solidFill>
                  <a:srgbClr val="161616"/>
                </a:solidFill>
                <a:cs typeface="Times New Roman"/>
              </a:rPr>
              <a:t>Geosac</a:t>
            </a:r>
            <a:r>
              <a:rPr lang="en-ID" sz="1050" spc="11" dirty="0">
                <a:solidFill>
                  <a:srgbClr val="161616"/>
                </a:solidFill>
                <a:cs typeface="Times New Roman"/>
              </a:rPr>
              <a:t> UPI. </a:t>
            </a:r>
          </a:p>
          <a:p>
            <a:pPr marL="223838" marR="11487" indent="-214313" algn="just">
              <a:spcBef>
                <a:spcPts val="450"/>
              </a:spcBef>
              <a:buFont typeface="Arial" panose="020B0604020202020204" pitchFamily="34" charset="0"/>
              <a:buChar char="•"/>
            </a:pPr>
            <a:endParaRPr lang="en-ID" sz="1050" spc="11" dirty="0">
              <a:solidFill>
                <a:srgbClr val="161616"/>
              </a:solidFill>
              <a:cs typeface="Times New Roman"/>
            </a:endParaRPr>
          </a:p>
          <a:p>
            <a:pPr marL="223838" marR="11487" indent="-214313" algn="just">
              <a:spcBef>
                <a:spcPts val="450"/>
              </a:spcBef>
              <a:buFont typeface="Arial" panose="020B0604020202020204" pitchFamily="34" charset="0"/>
              <a:buChar char="•"/>
            </a:pPr>
            <a:r>
              <a:rPr lang="en-ID" sz="1050" spc="11" dirty="0" err="1">
                <a:solidFill>
                  <a:srgbClr val="161616"/>
                </a:solidFill>
                <a:cs typeface="Times New Roman"/>
              </a:rPr>
              <a:t>Kontingen</a:t>
            </a:r>
            <a:r>
              <a:rPr lang="en-ID" sz="1050" spc="11" dirty="0">
                <a:solidFill>
                  <a:srgbClr val="161616"/>
                </a:solidFill>
                <a:cs typeface="Times New Roman"/>
              </a:rPr>
              <a:t> Indonesia </a:t>
            </a:r>
            <a:r>
              <a:rPr lang="en-ID" sz="1050" spc="11" dirty="0" err="1">
                <a:solidFill>
                  <a:srgbClr val="161616"/>
                </a:solidFill>
                <a:cs typeface="Times New Roman"/>
              </a:rPr>
              <a:t>pertama</a:t>
            </a:r>
            <a:r>
              <a:rPr lang="en-ID" sz="1050" spc="11" dirty="0">
                <a:solidFill>
                  <a:srgbClr val="161616"/>
                </a:solidFill>
                <a:cs typeface="Times New Roman"/>
              </a:rPr>
              <a:t> </a:t>
            </a:r>
            <a:r>
              <a:rPr lang="en-ID" sz="1050" spc="11" dirty="0" err="1">
                <a:solidFill>
                  <a:srgbClr val="161616"/>
                </a:solidFill>
                <a:cs typeface="Times New Roman"/>
              </a:rPr>
              <a:t>untuk</a:t>
            </a:r>
            <a:r>
              <a:rPr lang="en-ID" sz="1050" spc="11" dirty="0">
                <a:solidFill>
                  <a:srgbClr val="161616"/>
                </a:solidFill>
                <a:cs typeface="Times New Roman"/>
              </a:rPr>
              <a:t> </a:t>
            </a:r>
            <a:r>
              <a:rPr lang="en-ID" sz="1050" spc="11" dirty="0" err="1">
                <a:solidFill>
                  <a:srgbClr val="161616"/>
                </a:solidFill>
                <a:cs typeface="Times New Roman"/>
              </a:rPr>
              <a:t>iGeo</a:t>
            </a:r>
            <a:r>
              <a:rPr lang="en-ID" sz="1050" spc="11" dirty="0">
                <a:solidFill>
                  <a:srgbClr val="161616"/>
                </a:solidFill>
                <a:cs typeface="Times New Roman"/>
              </a:rPr>
              <a:t> pada </a:t>
            </a:r>
            <a:r>
              <a:rPr lang="en-ID" sz="1050" spc="11" dirty="0" err="1">
                <a:solidFill>
                  <a:srgbClr val="161616"/>
                </a:solidFill>
                <a:cs typeface="Times New Roman"/>
              </a:rPr>
              <a:t>tahun</a:t>
            </a:r>
            <a:r>
              <a:rPr lang="en-ID" sz="1050" spc="11" dirty="0">
                <a:solidFill>
                  <a:srgbClr val="161616"/>
                </a:solidFill>
                <a:cs typeface="Times New Roman"/>
              </a:rPr>
              <a:t> 2012 </a:t>
            </a:r>
            <a:r>
              <a:rPr lang="en-ID" sz="1050" spc="11" dirty="0" err="1">
                <a:solidFill>
                  <a:srgbClr val="161616"/>
                </a:solidFill>
                <a:cs typeface="Times New Roman"/>
              </a:rPr>
              <a:t>berasal</a:t>
            </a:r>
            <a:r>
              <a:rPr lang="en-ID" sz="1050" spc="11" dirty="0">
                <a:solidFill>
                  <a:srgbClr val="161616"/>
                </a:solidFill>
                <a:cs typeface="Times New Roman"/>
              </a:rPr>
              <a:t> </a:t>
            </a:r>
            <a:r>
              <a:rPr lang="en-ID" sz="1050" spc="11" dirty="0" err="1">
                <a:solidFill>
                  <a:srgbClr val="161616"/>
                </a:solidFill>
                <a:cs typeface="Times New Roman"/>
              </a:rPr>
              <a:t>dari</a:t>
            </a:r>
            <a:r>
              <a:rPr lang="en-ID" sz="1050" spc="11" dirty="0">
                <a:solidFill>
                  <a:srgbClr val="161616"/>
                </a:solidFill>
                <a:cs typeface="Times New Roman"/>
              </a:rPr>
              <a:t> </a:t>
            </a:r>
            <a:r>
              <a:rPr lang="en-ID" sz="1050" spc="11" dirty="0" err="1">
                <a:solidFill>
                  <a:srgbClr val="161616"/>
                </a:solidFill>
                <a:cs typeface="Times New Roman"/>
              </a:rPr>
              <a:t>peserta</a:t>
            </a:r>
            <a:r>
              <a:rPr lang="en-ID" sz="1050" spc="11" dirty="0">
                <a:solidFill>
                  <a:srgbClr val="161616"/>
                </a:solidFill>
                <a:cs typeface="Times New Roman"/>
              </a:rPr>
              <a:t> OGG ITB.</a:t>
            </a:r>
            <a:endParaRPr sz="1050" dirty="0">
              <a:cs typeface="Times New Roman"/>
            </a:endParaRPr>
          </a:p>
        </p:txBody>
      </p:sp>
      <p:sp>
        <p:nvSpPr>
          <p:cNvPr id="56" name="object 8">
            <a:extLst>
              <a:ext uri="{FF2B5EF4-FFF2-40B4-BE49-F238E27FC236}">
                <a16:creationId xmlns:a16="http://schemas.microsoft.com/office/drawing/2014/main" id="{6A4B7E20-68C2-1232-056E-0585F107DCD9}"/>
              </a:ext>
            </a:extLst>
          </p:cNvPr>
          <p:cNvSpPr txBox="1"/>
          <p:nvPr/>
        </p:nvSpPr>
        <p:spPr>
          <a:xfrm>
            <a:off x="3240251" y="2605732"/>
            <a:ext cx="5629859" cy="229626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>
            <a:defPPr>
              <a:defRPr lang="en-US"/>
            </a:defPPr>
            <a:lvl1pPr marL="298450" marR="15316" indent="-285750" algn="just">
              <a:buFont typeface="Arial" panose="020B0604020202020204" pitchFamily="34" charset="0"/>
              <a:buChar char="•"/>
              <a:defRPr sz="1400" spc="14">
                <a:solidFill>
                  <a:srgbClr val="161616"/>
                </a:solidFill>
                <a:cs typeface="Times New Roman"/>
              </a:defRPr>
            </a:lvl1pPr>
          </a:lstStyle>
          <a:p>
            <a:pPr>
              <a:spcBef>
                <a:spcPts val="450"/>
              </a:spcBef>
            </a:pPr>
            <a:r>
              <a:rPr lang="en-ID" sz="1050" b="1" dirty="0" err="1"/>
              <a:t>Sejak</a:t>
            </a:r>
            <a:r>
              <a:rPr lang="en-ID" sz="1050" b="1" dirty="0"/>
              <a:t> </a:t>
            </a:r>
            <a:r>
              <a:rPr lang="en-ID" sz="1050" b="1" dirty="0" err="1"/>
              <a:t>tahun</a:t>
            </a:r>
            <a:r>
              <a:rPr lang="en-ID" sz="1050" b="1" dirty="0"/>
              <a:t> 2013</a:t>
            </a:r>
            <a:r>
              <a:rPr lang="en-ID" sz="1050" dirty="0"/>
              <a:t>, </a:t>
            </a:r>
            <a:r>
              <a:rPr lang="en-ID" sz="1050" b="1" dirty="0"/>
              <a:t>OSN </a:t>
            </a:r>
            <a:r>
              <a:rPr lang="en-ID" sz="1050" b="1" dirty="0" err="1"/>
              <a:t>Geografi</a:t>
            </a:r>
            <a:r>
              <a:rPr lang="en-ID" sz="1050" b="1" dirty="0"/>
              <a:t> </a:t>
            </a:r>
            <a:r>
              <a:rPr lang="en-ID" sz="1050" dirty="0" err="1"/>
              <a:t>telah</a:t>
            </a:r>
            <a:r>
              <a:rPr lang="en-ID" sz="1050" dirty="0"/>
              <a:t> </a:t>
            </a:r>
            <a:r>
              <a:rPr lang="en-ID" sz="1050" dirty="0" err="1"/>
              <a:t>menjadi</a:t>
            </a:r>
            <a:r>
              <a:rPr lang="en-ID" sz="1050" dirty="0"/>
              <a:t> </a:t>
            </a:r>
            <a:r>
              <a:rPr lang="en-ID" sz="1050" dirty="0" err="1"/>
              <a:t>ajang</a:t>
            </a:r>
            <a:r>
              <a:rPr lang="en-ID" sz="1050" dirty="0"/>
              <a:t> </a:t>
            </a:r>
            <a:r>
              <a:rPr lang="en-ID" sz="1050" dirty="0" err="1"/>
              <a:t>olimpiade</a:t>
            </a:r>
            <a:r>
              <a:rPr lang="en-ID" sz="1050" dirty="0"/>
              <a:t> </a:t>
            </a:r>
            <a:r>
              <a:rPr lang="en-ID" sz="1050" dirty="0" err="1"/>
              <a:t>geografi</a:t>
            </a:r>
            <a:r>
              <a:rPr lang="en-ID" sz="1050" dirty="0"/>
              <a:t> </a:t>
            </a:r>
            <a:r>
              <a:rPr lang="en-ID" sz="1050" dirty="0" err="1"/>
              <a:t>tingkat</a:t>
            </a:r>
            <a:r>
              <a:rPr lang="en-ID" sz="1050" dirty="0"/>
              <a:t> SMA paling </a:t>
            </a:r>
            <a:r>
              <a:rPr lang="en-ID" sz="1050" dirty="0" err="1"/>
              <a:t>bergengsi</a:t>
            </a:r>
            <a:r>
              <a:rPr lang="en-ID" sz="1050" dirty="0"/>
              <a:t> di Indonesia, </a:t>
            </a:r>
            <a:r>
              <a:rPr lang="en-ID" sz="1050" b="1" dirty="0" err="1"/>
              <a:t>diikuti</a:t>
            </a:r>
            <a:r>
              <a:rPr lang="en-ID" sz="1050" b="1" dirty="0"/>
              <a:t> oleh </a:t>
            </a:r>
            <a:r>
              <a:rPr lang="en-ID" sz="1050" b="1" dirty="0" err="1"/>
              <a:t>lebih</a:t>
            </a:r>
            <a:r>
              <a:rPr lang="en-ID" sz="1050" b="1" dirty="0"/>
              <a:t> </a:t>
            </a:r>
            <a:r>
              <a:rPr lang="en-ID" sz="1050" b="1" dirty="0" err="1"/>
              <a:t>dari</a:t>
            </a:r>
            <a:r>
              <a:rPr lang="en-ID" sz="1050" b="1" dirty="0"/>
              <a:t> 20.000 </a:t>
            </a:r>
            <a:r>
              <a:rPr lang="en-ID" sz="1050" b="1" dirty="0" err="1"/>
              <a:t>peserta</a:t>
            </a:r>
            <a:r>
              <a:rPr lang="en-ID" sz="1050" b="1" dirty="0"/>
              <a:t> </a:t>
            </a:r>
            <a:r>
              <a:rPr lang="en-ID" sz="1050" b="1" dirty="0" err="1"/>
              <a:t>setiap</a:t>
            </a:r>
            <a:r>
              <a:rPr lang="en-ID" sz="1050" b="1" dirty="0"/>
              <a:t> </a:t>
            </a:r>
            <a:r>
              <a:rPr lang="en-ID" sz="1050" b="1" dirty="0" err="1"/>
              <a:t>tahun</a:t>
            </a:r>
            <a:r>
              <a:rPr lang="en-ID" sz="1050" dirty="0"/>
              <a:t>.</a:t>
            </a:r>
          </a:p>
          <a:p>
            <a:pPr>
              <a:spcBef>
                <a:spcPts val="450"/>
              </a:spcBef>
            </a:pPr>
            <a:endParaRPr lang="en-ID" sz="1050" b="1" dirty="0"/>
          </a:p>
          <a:p>
            <a:pPr>
              <a:spcBef>
                <a:spcPts val="450"/>
              </a:spcBef>
            </a:pPr>
            <a:r>
              <a:rPr lang="en-ID" sz="1050" b="1" dirty="0" err="1"/>
              <a:t>Kontingen</a:t>
            </a:r>
            <a:r>
              <a:rPr lang="en-ID" sz="1050" b="1" dirty="0"/>
              <a:t> </a:t>
            </a:r>
            <a:r>
              <a:rPr lang="en-ID" sz="1050" b="1" dirty="0" err="1"/>
              <a:t>iGeo</a:t>
            </a:r>
            <a:r>
              <a:rPr lang="en-ID" sz="1050" b="1" dirty="0"/>
              <a:t> </a:t>
            </a:r>
            <a:r>
              <a:rPr lang="en-ID" sz="1050" b="1" dirty="0" err="1"/>
              <a:t>dari</a:t>
            </a:r>
            <a:r>
              <a:rPr lang="en-ID" sz="1050" b="1" dirty="0"/>
              <a:t> </a:t>
            </a:r>
            <a:r>
              <a:rPr lang="en-ID" sz="1050" b="1" dirty="0" err="1"/>
              <a:t>tahun</a:t>
            </a:r>
            <a:r>
              <a:rPr lang="en-ID" sz="1050" b="1" dirty="0"/>
              <a:t> 2013 </a:t>
            </a:r>
            <a:r>
              <a:rPr lang="en-ID" sz="1050" b="1" dirty="0" err="1"/>
              <a:t>hingga</a:t>
            </a:r>
            <a:r>
              <a:rPr lang="en-ID" sz="1050" b="1" dirty="0"/>
              <a:t> </a:t>
            </a:r>
            <a:r>
              <a:rPr lang="en-ID" sz="1050" b="1" dirty="0" err="1"/>
              <a:t>sekarang</a:t>
            </a:r>
            <a:r>
              <a:rPr lang="en-ID" sz="1050" b="1" dirty="0"/>
              <a:t> </a:t>
            </a:r>
            <a:r>
              <a:rPr lang="en-ID" sz="1050" dirty="0" err="1"/>
              <a:t>seluruhnya</a:t>
            </a:r>
            <a:r>
              <a:rPr lang="en-ID" sz="1050" dirty="0"/>
              <a:t> </a:t>
            </a:r>
            <a:r>
              <a:rPr lang="en-ID" sz="1050" b="1" dirty="0" err="1"/>
              <a:t>berasal</a:t>
            </a:r>
            <a:r>
              <a:rPr lang="en-ID" sz="1050" b="1" dirty="0"/>
              <a:t> </a:t>
            </a:r>
            <a:r>
              <a:rPr lang="en-ID" sz="1050" b="1" dirty="0" err="1"/>
              <a:t>dari</a:t>
            </a:r>
            <a:r>
              <a:rPr lang="en-ID" sz="1050" b="1" dirty="0"/>
              <a:t> </a:t>
            </a:r>
            <a:r>
              <a:rPr lang="en-ID" sz="1050" dirty="0"/>
              <a:t>para </a:t>
            </a:r>
            <a:r>
              <a:rPr lang="en-ID" sz="1050" b="1" dirty="0" err="1"/>
              <a:t>pemenang</a:t>
            </a:r>
            <a:r>
              <a:rPr lang="en-ID" sz="1050" b="1" dirty="0"/>
              <a:t> OSN </a:t>
            </a:r>
            <a:r>
              <a:rPr lang="en-ID" sz="1050" b="1" dirty="0" err="1"/>
              <a:t>Geografi</a:t>
            </a:r>
            <a:r>
              <a:rPr lang="en-ID" sz="1050" b="1" dirty="0"/>
              <a:t> </a:t>
            </a:r>
            <a:r>
              <a:rPr lang="en-ID" sz="1050" dirty="0"/>
              <a:t>yang </a:t>
            </a:r>
            <a:r>
              <a:rPr lang="en-ID" sz="1050" dirty="0" err="1"/>
              <a:t>telah</a:t>
            </a:r>
            <a:r>
              <a:rPr lang="en-ID" sz="1050" dirty="0"/>
              <a:t> </a:t>
            </a:r>
            <a:r>
              <a:rPr lang="en-ID" sz="1050" b="1" dirty="0" err="1"/>
              <a:t>mengikuti</a:t>
            </a:r>
            <a:r>
              <a:rPr lang="en-ID" sz="1050" b="1" dirty="0"/>
              <a:t> </a:t>
            </a:r>
            <a:r>
              <a:rPr lang="en-ID" sz="1050" b="1" dirty="0" err="1"/>
              <a:t>Pelatihan</a:t>
            </a:r>
            <a:r>
              <a:rPr lang="en-ID" sz="1050" b="1" dirty="0"/>
              <a:t> Nasional (</a:t>
            </a:r>
            <a:r>
              <a:rPr lang="en-ID" sz="1050" b="1" dirty="0" err="1"/>
              <a:t>Pelatnas</a:t>
            </a:r>
            <a:r>
              <a:rPr lang="en-ID" sz="1050" b="1" dirty="0"/>
              <a:t>)</a:t>
            </a:r>
            <a:r>
              <a:rPr lang="en-ID" sz="1050" dirty="0"/>
              <a:t>. Materi dan </a:t>
            </a:r>
            <a:r>
              <a:rPr lang="en-ID" sz="1050" dirty="0" err="1"/>
              <a:t>soal-soal</a:t>
            </a:r>
            <a:r>
              <a:rPr lang="en-ID" sz="1050" dirty="0"/>
              <a:t> </a:t>
            </a:r>
            <a:r>
              <a:rPr lang="en-ID" sz="1050" dirty="0" err="1"/>
              <a:t>dalam</a:t>
            </a:r>
            <a:r>
              <a:rPr lang="en-ID" sz="1050" dirty="0"/>
              <a:t> </a:t>
            </a:r>
            <a:r>
              <a:rPr lang="en-ID" sz="1050" dirty="0" err="1"/>
              <a:t>Pelatnas</a:t>
            </a:r>
            <a:r>
              <a:rPr lang="en-ID" sz="1050" dirty="0"/>
              <a:t> </a:t>
            </a:r>
            <a:r>
              <a:rPr lang="en-ID" sz="1050" dirty="0" err="1"/>
              <a:t>tersebut</a:t>
            </a:r>
            <a:r>
              <a:rPr lang="en-ID" sz="1050" dirty="0"/>
              <a:t> </a:t>
            </a:r>
            <a:r>
              <a:rPr lang="en-ID" sz="1050" dirty="0" err="1"/>
              <a:t>disusun</a:t>
            </a:r>
            <a:r>
              <a:rPr lang="en-ID" sz="1050" dirty="0"/>
              <a:t> oleh </a:t>
            </a:r>
            <a:r>
              <a:rPr lang="en-ID" sz="1050" dirty="0" err="1"/>
              <a:t>dosen</a:t>
            </a:r>
            <a:r>
              <a:rPr lang="en-ID" sz="1050" dirty="0"/>
              <a:t> </a:t>
            </a:r>
            <a:r>
              <a:rPr lang="en-ID" sz="1050" dirty="0" err="1"/>
              <a:t>dari</a:t>
            </a:r>
            <a:r>
              <a:rPr lang="en-ID" sz="1050" dirty="0"/>
              <a:t> Tim </a:t>
            </a:r>
            <a:r>
              <a:rPr lang="en-ID" sz="1050" dirty="0" err="1"/>
              <a:t>Olimpiade</a:t>
            </a:r>
            <a:r>
              <a:rPr lang="en-ID" sz="1050" dirty="0"/>
              <a:t> </a:t>
            </a:r>
            <a:r>
              <a:rPr lang="en-ID" sz="1050" dirty="0" err="1"/>
              <a:t>Geografi</a:t>
            </a:r>
            <a:r>
              <a:rPr lang="en-ID" sz="1050" dirty="0"/>
              <a:t> Indonesia (TOGI) </a:t>
            </a:r>
            <a:r>
              <a:rPr lang="en-ID" sz="1050" dirty="0" err="1"/>
              <a:t>bersama</a:t>
            </a:r>
            <a:r>
              <a:rPr lang="en-ID" sz="1050" dirty="0"/>
              <a:t> para alumni yang </a:t>
            </a:r>
            <a:r>
              <a:rPr lang="en-ID" sz="1050" dirty="0" err="1"/>
              <a:t>tergabung</a:t>
            </a:r>
            <a:r>
              <a:rPr lang="en-ID" sz="1050" dirty="0"/>
              <a:t> </a:t>
            </a:r>
            <a:r>
              <a:rPr lang="en-ID" sz="1050" dirty="0" err="1"/>
              <a:t>dalam</a:t>
            </a:r>
            <a:r>
              <a:rPr lang="en-ID" sz="1050" dirty="0"/>
              <a:t> </a:t>
            </a:r>
            <a:r>
              <a:rPr lang="en-ID" sz="1050" dirty="0" err="1"/>
              <a:t>Ikatan</a:t>
            </a:r>
            <a:r>
              <a:rPr lang="en-ID" sz="1050" dirty="0"/>
              <a:t> Alumni TOGI (IA-TOGI).</a:t>
            </a:r>
          </a:p>
          <a:p>
            <a:pPr>
              <a:spcBef>
                <a:spcPts val="450"/>
              </a:spcBef>
            </a:pPr>
            <a:endParaRPr lang="en-ID" sz="1050" b="1" dirty="0"/>
          </a:p>
          <a:p>
            <a:pPr>
              <a:spcBef>
                <a:spcPts val="450"/>
              </a:spcBef>
            </a:pPr>
            <a:r>
              <a:rPr lang="en-ID" sz="1050" b="1" dirty="0"/>
              <a:t>Indonesia </a:t>
            </a:r>
            <a:r>
              <a:rPr lang="en-ID" sz="1050" dirty="0" err="1"/>
              <a:t>telah</a:t>
            </a:r>
            <a:r>
              <a:rPr lang="en-ID" sz="1050" dirty="0"/>
              <a:t> </a:t>
            </a:r>
            <a:r>
              <a:rPr lang="en-ID" sz="1050" dirty="0" err="1"/>
              <a:t>menjadi</a:t>
            </a:r>
            <a:r>
              <a:rPr lang="en-ID" sz="1050" dirty="0"/>
              <a:t> </a:t>
            </a:r>
            <a:r>
              <a:rPr lang="en-ID" sz="1050" b="1" dirty="0"/>
              <a:t>tuan </a:t>
            </a:r>
            <a:r>
              <a:rPr lang="en-ID" sz="1050" b="1" dirty="0" err="1"/>
              <a:t>rumah</a:t>
            </a:r>
            <a:r>
              <a:rPr lang="en-ID" sz="1050" b="1" dirty="0"/>
              <a:t> </a:t>
            </a:r>
            <a:r>
              <a:rPr lang="en-ID" sz="1050" b="1" dirty="0" err="1"/>
              <a:t>iGeo</a:t>
            </a:r>
            <a:r>
              <a:rPr lang="en-ID" sz="1050" dirty="0"/>
              <a:t> pada </a:t>
            </a:r>
            <a:r>
              <a:rPr lang="en-ID" sz="1050" dirty="0" err="1"/>
              <a:t>tahun</a:t>
            </a:r>
            <a:r>
              <a:rPr lang="en-ID" sz="1050" dirty="0"/>
              <a:t> </a:t>
            </a:r>
            <a:r>
              <a:rPr lang="en-ID" sz="1050" b="1" dirty="0"/>
              <a:t>2023</a:t>
            </a:r>
            <a:r>
              <a:rPr lang="en-ID" sz="1050" dirty="0"/>
              <a:t> di </a:t>
            </a:r>
            <a:r>
              <a:rPr lang="en-ID" sz="1050" b="1" dirty="0"/>
              <a:t>Bandung</a:t>
            </a:r>
            <a:r>
              <a:rPr lang="en-ID" sz="1050" dirty="0"/>
              <a:t> yang </a:t>
            </a:r>
            <a:r>
              <a:rPr lang="en-ID" sz="1050" dirty="0" err="1"/>
              <a:t>diikuti</a:t>
            </a:r>
            <a:r>
              <a:rPr lang="en-ID" sz="1050" dirty="0"/>
              <a:t> oleh </a:t>
            </a:r>
            <a:r>
              <a:rPr lang="en-ID" sz="1050" b="1" dirty="0"/>
              <a:t>46 negara </a:t>
            </a:r>
            <a:r>
              <a:rPr lang="en-ID" sz="1050" dirty="0"/>
              <a:t>yang </a:t>
            </a:r>
            <a:r>
              <a:rPr lang="en-ID" sz="1050" dirty="0" err="1"/>
              <a:t>terdiri</a:t>
            </a:r>
            <a:r>
              <a:rPr lang="en-ID" sz="1050" dirty="0"/>
              <a:t> </a:t>
            </a:r>
            <a:r>
              <a:rPr lang="en-ID" sz="1050" dirty="0" err="1"/>
              <a:t>dari</a:t>
            </a:r>
            <a:r>
              <a:rPr lang="en-ID" sz="1050" dirty="0"/>
              <a:t> 177 </a:t>
            </a:r>
            <a:r>
              <a:rPr lang="en-ID" sz="1050" dirty="0" err="1"/>
              <a:t>siswa</a:t>
            </a:r>
            <a:r>
              <a:rPr lang="en-ID" sz="1050" dirty="0"/>
              <a:t>, 89 </a:t>
            </a:r>
            <a:r>
              <a:rPr lang="en-ID" sz="1050" i="1" dirty="0"/>
              <a:t>team leader</a:t>
            </a:r>
            <a:r>
              <a:rPr lang="en-ID" sz="1050" dirty="0"/>
              <a:t>, dan 11 </a:t>
            </a:r>
            <a:r>
              <a:rPr lang="en-ID" sz="1050" i="1" dirty="0"/>
              <a:t>observer</a:t>
            </a:r>
            <a:r>
              <a:rPr lang="en-ID" sz="1050" dirty="0"/>
              <a:t>.</a:t>
            </a:r>
          </a:p>
        </p:txBody>
      </p:sp>
      <p:sp>
        <p:nvSpPr>
          <p:cNvPr id="57" name="object 7">
            <a:extLst>
              <a:ext uri="{FF2B5EF4-FFF2-40B4-BE49-F238E27FC236}">
                <a16:creationId xmlns:a16="http://schemas.microsoft.com/office/drawing/2014/main" id="{A4CDFEB1-0BD3-6718-B5B2-D084FF117C5A}"/>
              </a:ext>
            </a:extLst>
          </p:cNvPr>
          <p:cNvSpPr txBox="1"/>
          <p:nvPr/>
        </p:nvSpPr>
        <p:spPr>
          <a:xfrm>
            <a:off x="403750" y="2928017"/>
            <a:ext cx="1712811" cy="369995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9525">
              <a:lnSpc>
                <a:spcPct val="100041"/>
              </a:lnSpc>
            </a:pPr>
            <a:endParaRPr sz="600" dirty="0">
              <a:latin typeface="Times New Roman"/>
              <a:cs typeface="Times New Roman"/>
            </a:endParaRPr>
          </a:p>
        </p:txBody>
      </p:sp>
      <p:sp>
        <p:nvSpPr>
          <p:cNvPr id="58" name="object 6">
            <a:extLst>
              <a:ext uri="{FF2B5EF4-FFF2-40B4-BE49-F238E27FC236}">
                <a16:creationId xmlns:a16="http://schemas.microsoft.com/office/drawing/2014/main" id="{6B1F3C6F-782B-915C-94B1-2F779D2DB42F}"/>
              </a:ext>
            </a:extLst>
          </p:cNvPr>
          <p:cNvSpPr txBox="1"/>
          <p:nvPr/>
        </p:nvSpPr>
        <p:spPr>
          <a:xfrm>
            <a:off x="4239672" y="3204433"/>
            <a:ext cx="833412" cy="9563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9525">
              <a:lnSpc>
                <a:spcPct val="95825"/>
              </a:lnSpc>
            </a:pPr>
            <a:endParaRPr sz="600" dirty="0">
              <a:latin typeface="Times New Roman"/>
              <a:cs typeface="Times New Roman"/>
            </a:endParaRPr>
          </a:p>
        </p:txBody>
      </p:sp>
      <p:sp>
        <p:nvSpPr>
          <p:cNvPr id="59" name="object 5">
            <a:extLst>
              <a:ext uri="{FF2B5EF4-FFF2-40B4-BE49-F238E27FC236}">
                <a16:creationId xmlns:a16="http://schemas.microsoft.com/office/drawing/2014/main" id="{43AC8AB6-9DDA-B350-08CC-993E371763DF}"/>
              </a:ext>
            </a:extLst>
          </p:cNvPr>
          <p:cNvSpPr txBox="1"/>
          <p:nvPr/>
        </p:nvSpPr>
        <p:spPr>
          <a:xfrm>
            <a:off x="4239672" y="3387312"/>
            <a:ext cx="3755009" cy="27879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9525">
              <a:lnSpc>
                <a:spcPct val="100137"/>
              </a:lnSpc>
            </a:pPr>
            <a:endParaRPr lang="en-ID" sz="600" dirty="0">
              <a:latin typeface="Times New Roman"/>
              <a:cs typeface="Times New Roman"/>
            </a:endParaRPr>
          </a:p>
        </p:txBody>
      </p:sp>
      <p:sp>
        <p:nvSpPr>
          <p:cNvPr id="60" name="object 4">
            <a:extLst>
              <a:ext uri="{FF2B5EF4-FFF2-40B4-BE49-F238E27FC236}">
                <a16:creationId xmlns:a16="http://schemas.microsoft.com/office/drawing/2014/main" id="{CB306BA8-CAAE-61E7-A4F6-34DE5ADF501C}"/>
              </a:ext>
            </a:extLst>
          </p:cNvPr>
          <p:cNvSpPr txBox="1"/>
          <p:nvPr/>
        </p:nvSpPr>
        <p:spPr>
          <a:xfrm>
            <a:off x="403750" y="3385465"/>
            <a:ext cx="1687973" cy="27851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9525" algn="just">
              <a:lnSpc>
                <a:spcPct val="100041"/>
              </a:lnSpc>
            </a:pPr>
            <a:endParaRPr sz="600" dirty="0">
              <a:latin typeface="Times New Roman"/>
              <a:cs typeface="Times New Roman"/>
            </a:endParaRPr>
          </a:p>
        </p:txBody>
      </p:sp>
      <p:sp>
        <p:nvSpPr>
          <p:cNvPr id="61" name="object 3">
            <a:extLst>
              <a:ext uri="{FF2B5EF4-FFF2-40B4-BE49-F238E27FC236}">
                <a16:creationId xmlns:a16="http://schemas.microsoft.com/office/drawing/2014/main" id="{51D80A0B-E0C7-2DA7-BD4D-5F1A517993B8}"/>
              </a:ext>
            </a:extLst>
          </p:cNvPr>
          <p:cNvSpPr txBox="1"/>
          <p:nvPr/>
        </p:nvSpPr>
        <p:spPr>
          <a:xfrm>
            <a:off x="4239673" y="3753320"/>
            <a:ext cx="3836135" cy="18707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9525">
              <a:lnSpc>
                <a:spcPct val="100041"/>
              </a:lnSpc>
            </a:pPr>
            <a:endParaRPr lang="en-ID" sz="600" dirty="0">
              <a:latin typeface="Times New Roman"/>
              <a:cs typeface="Times New Roman"/>
            </a:endParaRPr>
          </a:p>
        </p:txBody>
      </p:sp>
      <p:sp>
        <p:nvSpPr>
          <p:cNvPr id="62" name="object 2">
            <a:extLst>
              <a:ext uri="{FF2B5EF4-FFF2-40B4-BE49-F238E27FC236}">
                <a16:creationId xmlns:a16="http://schemas.microsoft.com/office/drawing/2014/main" id="{BC0EAE49-9FA0-4840-0202-C1E062A2E05E}"/>
              </a:ext>
            </a:extLst>
          </p:cNvPr>
          <p:cNvSpPr txBox="1"/>
          <p:nvPr/>
        </p:nvSpPr>
        <p:spPr>
          <a:xfrm>
            <a:off x="4239672" y="3936200"/>
            <a:ext cx="1097649" cy="9563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9525">
              <a:lnSpc>
                <a:spcPct val="95825"/>
              </a:lnSpc>
            </a:pPr>
            <a:endParaRPr sz="600" dirty="0">
              <a:latin typeface="Times New Roman"/>
              <a:cs typeface="Times New Roman"/>
            </a:endParaRPr>
          </a:p>
        </p:txBody>
      </p:sp>
      <p:sp>
        <p:nvSpPr>
          <p:cNvPr id="50" name="object 16">
            <a:extLst>
              <a:ext uri="{FF2B5EF4-FFF2-40B4-BE49-F238E27FC236}">
                <a16:creationId xmlns:a16="http://schemas.microsoft.com/office/drawing/2014/main" id="{CF9C3459-AC23-B002-86F8-50A7A18E428E}"/>
              </a:ext>
            </a:extLst>
          </p:cNvPr>
          <p:cNvSpPr/>
          <p:nvPr/>
        </p:nvSpPr>
        <p:spPr>
          <a:xfrm>
            <a:off x="1835944" y="1940358"/>
            <a:ext cx="1044356" cy="313258"/>
          </a:xfrm>
          <a:prstGeom prst="rect">
            <a:avLst/>
          </a:prstGeom>
          <a:blipFill>
            <a:blip r:embed="rId9" cstate="print"/>
            <a:stretch>
              <a:fillRect l="-18453" t="-36192" r="-17034" b="-33759"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 sz="1050"/>
          </a:p>
        </p:txBody>
      </p:sp>
      <p:pic>
        <p:nvPicPr>
          <p:cNvPr id="1026" name="Picture 2" descr="19th International Geography Olympiad 2023">
            <a:extLst>
              <a:ext uri="{FF2B5EF4-FFF2-40B4-BE49-F238E27FC236}">
                <a16:creationId xmlns:a16="http://schemas.microsoft.com/office/drawing/2014/main" id="{9A507128-1437-39FA-0903-F4430CE33A1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77973" y="1797395"/>
            <a:ext cx="1551314" cy="5946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2290252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A65B11-B8FF-4DD5-8CAD-70790BC8F9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1800" dirty="0"/>
              <a:t>Tuan Rumah </a:t>
            </a:r>
            <a:r>
              <a:rPr lang="en-US" sz="1800" dirty="0" err="1"/>
              <a:t>Olimpiade</a:t>
            </a:r>
            <a:r>
              <a:rPr lang="en-US" sz="1800" dirty="0"/>
              <a:t> Sains Nasional Cabang </a:t>
            </a:r>
            <a:r>
              <a:rPr lang="en-US" sz="1800" dirty="0" err="1"/>
              <a:t>Geografi</a:t>
            </a:r>
            <a:r>
              <a:rPr lang="en-US" sz="1800" dirty="0"/>
              <a:t> 2013-2025</a:t>
            </a:r>
            <a:endParaRPr lang="en-ID" sz="18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7AA7F99-2D1A-4AF6-87F3-367F5F6B8BF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1000" y="1113118"/>
            <a:ext cx="8554454" cy="3538892"/>
          </a:xfrm>
        </p:spPr>
        <p:txBody>
          <a:bodyPr>
            <a:noAutofit/>
          </a:bodyPr>
          <a:lstStyle/>
          <a:p>
            <a:r>
              <a:rPr lang="en-US" sz="1200" b="1" dirty="0" err="1"/>
              <a:t>Kompetisi</a:t>
            </a:r>
            <a:r>
              <a:rPr lang="en-US" sz="1200" b="1" dirty="0"/>
              <a:t> OSN </a:t>
            </a:r>
            <a:r>
              <a:rPr lang="en-US" sz="1200" b="1" dirty="0" err="1"/>
              <a:t>bidang</a:t>
            </a:r>
            <a:r>
              <a:rPr lang="en-US" sz="1200" b="1" dirty="0"/>
              <a:t> </a:t>
            </a:r>
            <a:r>
              <a:rPr lang="en-US" sz="1200" b="1" dirty="0" err="1"/>
              <a:t>Geografi</a:t>
            </a:r>
            <a:r>
              <a:rPr lang="en-US" sz="1200" b="1" dirty="0"/>
              <a:t> </a:t>
            </a:r>
            <a:r>
              <a:rPr lang="en-US" sz="1200" b="1" dirty="0" err="1"/>
              <a:t>diikuti</a:t>
            </a:r>
            <a:r>
              <a:rPr lang="en-US" sz="1200" b="1" dirty="0"/>
              <a:t> </a:t>
            </a:r>
            <a:r>
              <a:rPr lang="en-US" sz="1200" b="1" dirty="0" err="1"/>
              <a:t>sejak</a:t>
            </a:r>
            <a:r>
              <a:rPr lang="en-US" sz="1200" b="1" dirty="0"/>
              <a:t> 2013 </a:t>
            </a:r>
            <a:r>
              <a:rPr lang="en-US" sz="1200" b="1" dirty="0" err="1"/>
              <a:t>hingga</a:t>
            </a:r>
            <a:r>
              <a:rPr lang="en-US" sz="1200" b="1" dirty="0"/>
              <a:t> 2025, </a:t>
            </a:r>
            <a:r>
              <a:rPr lang="en-US" sz="1200" b="1" dirty="0" err="1"/>
              <a:t>yaitu</a:t>
            </a:r>
            <a:r>
              <a:rPr lang="en-US" sz="1200" b="1" dirty="0"/>
              <a:t>:</a:t>
            </a:r>
          </a:p>
          <a:p>
            <a:pPr marL="0" indent="0">
              <a:buNone/>
            </a:pPr>
            <a:r>
              <a:rPr lang="en-US" sz="1200" b="1" dirty="0"/>
              <a:t> </a:t>
            </a:r>
          </a:p>
          <a:p>
            <a:pPr marL="342900" lvl="1" indent="0">
              <a:buNone/>
            </a:pPr>
            <a:r>
              <a:rPr lang="en-US" sz="1200" b="1" dirty="0"/>
              <a:t> </a:t>
            </a:r>
            <a:r>
              <a:rPr lang="en-US" sz="1200" b="1" dirty="0" err="1"/>
              <a:t>Tahun</a:t>
            </a:r>
            <a:r>
              <a:rPr lang="en-US" sz="1200" b="1" dirty="0"/>
              <a:t>		</a:t>
            </a:r>
            <a:r>
              <a:rPr lang="en-US" sz="1200" b="1" dirty="0" err="1"/>
              <a:t>Tempat</a:t>
            </a:r>
            <a:r>
              <a:rPr lang="en-US" sz="1200" b="1" dirty="0"/>
              <a:t> 			</a:t>
            </a:r>
            <a:r>
              <a:rPr lang="en-US" sz="1200" b="1" dirty="0" err="1"/>
              <a:t>Tahun</a:t>
            </a:r>
            <a:r>
              <a:rPr lang="en-US" sz="1200" b="1" dirty="0"/>
              <a:t>		</a:t>
            </a:r>
            <a:r>
              <a:rPr lang="en-US" sz="1200" b="1" dirty="0" err="1"/>
              <a:t>Tempat</a:t>
            </a:r>
            <a:r>
              <a:rPr lang="en-US" sz="1200" b="1" dirty="0"/>
              <a:t> </a:t>
            </a:r>
          </a:p>
          <a:p>
            <a:pPr marL="342900" lvl="1" indent="0">
              <a:buNone/>
            </a:pPr>
            <a:r>
              <a:rPr lang="en-US" sz="1200" b="1" dirty="0"/>
              <a:t>2014		Lombok			2020		</a:t>
            </a:r>
            <a:r>
              <a:rPr lang="en-US" sz="1200" b="1" i="1" dirty="0" err="1"/>
              <a:t>Covid</a:t>
            </a:r>
            <a:r>
              <a:rPr lang="en-US" sz="1200" b="1" i="1" dirty="0"/>
              <a:t> </a:t>
            </a:r>
          </a:p>
          <a:p>
            <a:pPr marL="342900" lvl="1" indent="0">
              <a:buNone/>
            </a:pPr>
            <a:r>
              <a:rPr lang="en-US" sz="1200" b="1" dirty="0"/>
              <a:t>2015		Yogyakarta			2021		</a:t>
            </a:r>
            <a:r>
              <a:rPr lang="en-US" sz="1200" b="1" i="1" dirty="0"/>
              <a:t>Online</a:t>
            </a:r>
          </a:p>
          <a:p>
            <a:pPr marL="342900" lvl="1" indent="0">
              <a:buNone/>
            </a:pPr>
            <a:r>
              <a:rPr lang="en-US" sz="1200" b="1" dirty="0"/>
              <a:t>2016		Palembang 			2022		</a:t>
            </a:r>
            <a:r>
              <a:rPr lang="en-US" sz="1200" b="1" i="1" dirty="0"/>
              <a:t>Online</a:t>
            </a:r>
          </a:p>
          <a:p>
            <a:pPr marL="342900" lvl="1" indent="0">
              <a:buNone/>
            </a:pPr>
            <a:r>
              <a:rPr lang="en-US" sz="1200" b="1" dirty="0"/>
              <a:t>2017		Riau			2023		Bogor</a:t>
            </a:r>
          </a:p>
          <a:p>
            <a:pPr marL="342900" lvl="1" indent="0">
              <a:buNone/>
            </a:pPr>
            <a:r>
              <a:rPr lang="en-US" sz="1200" b="1" dirty="0"/>
              <a:t>2018		Padang 			2024		Jakarta</a:t>
            </a:r>
          </a:p>
          <a:p>
            <a:pPr marL="342900" lvl="1" indent="0">
              <a:buNone/>
            </a:pPr>
            <a:r>
              <a:rPr lang="en-US" sz="1200" b="1" dirty="0"/>
              <a:t>2019		Manado			2025		</a:t>
            </a:r>
            <a:r>
              <a:rPr lang="en-US" sz="1200" b="1" i="1" dirty="0"/>
              <a:t>Malang</a:t>
            </a:r>
            <a:endParaRPr lang="en-ID" sz="1200" b="1" i="1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E01B135-09B5-4915-94AA-7623CA7FE5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 defTabSz="685800">
              <a:buClrTx/>
              <a:defRPr/>
            </a:pPr>
            <a:fld id="{E50D64F1-69D5-D449-A389-0721B0FCD89B}" type="slidenum">
              <a:rPr lang="en-US" sz="900" kern="1200">
                <a:solidFill>
                  <a:prstClr val="black"/>
                </a:solidFill>
                <a:latin typeface="Segoe UI"/>
                <a:ea typeface="+mn-ea"/>
                <a:cs typeface="+mn-cs"/>
              </a:rPr>
              <a:pPr algn="r" defTabSz="685800">
                <a:buClrTx/>
                <a:defRPr/>
              </a:pPr>
              <a:t>4</a:t>
            </a:fld>
            <a:endParaRPr lang="en-US" sz="900" kern="1200">
              <a:solidFill>
                <a:prstClr val="black"/>
              </a:solidFill>
              <a:latin typeface="Segoe U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8495329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4F2D2F6-E368-CDC3-E692-F82AAA27C70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BFC21D-CF39-90C6-49B5-01749DA0D9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1261" y="714208"/>
            <a:ext cx="8595308" cy="476716"/>
          </a:xfrm>
        </p:spPr>
        <p:txBody>
          <a:bodyPr/>
          <a:lstStyle/>
          <a:p>
            <a:r>
              <a:rPr lang="en-ID" sz="2000" dirty="0" err="1">
                <a:solidFill>
                  <a:srgbClr val="FF0000"/>
                </a:solidFill>
              </a:rPr>
              <a:t>Capaian</a:t>
            </a:r>
            <a:r>
              <a:rPr lang="en-ID" sz="2000" dirty="0">
                <a:solidFill>
                  <a:srgbClr val="FF0000"/>
                </a:solidFill>
              </a:rPr>
              <a:t> Indonesia </a:t>
            </a:r>
            <a:r>
              <a:rPr lang="en-ID" sz="2000" dirty="0" err="1">
                <a:solidFill>
                  <a:srgbClr val="FF0000"/>
                </a:solidFill>
              </a:rPr>
              <a:t>dalam</a:t>
            </a:r>
            <a:r>
              <a:rPr lang="en-ID" sz="2000" dirty="0">
                <a:solidFill>
                  <a:srgbClr val="FF0000"/>
                </a:solidFill>
              </a:rPr>
              <a:t> </a:t>
            </a:r>
            <a:r>
              <a:rPr lang="en-ID" sz="2000" i="1" dirty="0">
                <a:solidFill>
                  <a:srgbClr val="FF0000"/>
                </a:solidFill>
              </a:rPr>
              <a:t>International Geography Olympiad</a:t>
            </a:r>
            <a:r>
              <a:rPr lang="en-ID" sz="2000" dirty="0">
                <a:solidFill>
                  <a:srgbClr val="FF0000"/>
                </a:solidFill>
              </a:rPr>
              <a:t> (</a:t>
            </a:r>
            <a:r>
              <a:rPr lang="en-ID" sz="2000" dirty="0" err="1">
                <a:solidFill>
                  <a:srgbClr val="FF0000"/>
                </a:solidFill>
              </a:rPr>
              <a:t>iGeO</a:t>
            </a:r>
            <a:r>
              <a:rPr lang="en-ID" sz="2000" dirty="0">
                <a:solidFill>
                  <a:srgbClr val="FF0000"/>
                </a:solidFill>
              </a:rPr>
              <a:t>)</a:t>
            </a:r>
            <a:endParaRPr lang="en-ID" sz="2000" i="1" dirty="0">
              <a:solidFill>
                <a:srgbClr val="FF0000"/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F375D03-A24F-D3D8-9E5E-AA76785F48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0D64F1-69D5-D449-A389-0721B0FCD89B}" type="slidenum">
              <a:rPr lang="en-US" smtClean="0"/>
              <a:pPr/>
              <a:t>5</a:t>
            </a:fld>
            <a:endParaRPr lang="en-US"/>
          </a:p>
        </p:txBody>
      </p:sp>
      <p:sp>
        <p:nvSpPr>
          <p:cNvPr id="56" name="object 8">
            <a:extLst>
              <a:ext uri="{FF2B5EF4-FFF2-40B4-BE49-F238E27FC236}">
                <a16:creationId xmlns:a16="http://schemas.microsoft.com/office/drawing/2014/main" id="{488B9035-FAF6-D1DC-6806-7FBE43366B65}"/>
              </a:ext>
            </a:extLst>
          </p:cNvPr>
          <p:cNvSpPr txBox="1"/>
          <p:nvPr/>
        </p:nvSpPr>
        <p:spPr>
          <a:xfrm>
            <a:off x="903283" y="1875205"/>
            <a:ext cx="3106319" cy="265845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>
            <a:defPPr>
              <a:defRPr lang="en-US"/>
            </a:defPPr>
            <a:lvl1pPr marL="298450" marR="15316" indent="-285750" algn="just">
              <a:buFont typeface="Arial" panose="020B0604020202020204" pitchFamily="34" charset="0"/>
              <a:buChar char="•"/>
              <a:defRPr sz="1400" spc="14">
                <a:solidFill>
                  <a:srgbClr val="161616"/>
                </a:solidFill>
                <a:cs typeface="Times New Roman"/>
              </a:defRPr>
            </a:lvl1pPr>
          </a:lstStyle>
          <a:p>
            <a:pPr>
              <a:lnSpc>
                <a:spcPct val="108000"/>
              </a:lnSpc>
              <a:spcBef>
                <a:spcPts val="450"/>
              </a:spcBef>
            </a:pPr>
            <a:r>
              <a:rPr lang="en-ID" sz="1200" dirty="0"/>
              <a:t>Indonesia </a:t>
            </a:r>
            <a:r>
              <a:rPr lang="en-ID" sz="1200" dirty="0" err="1"/>
              <a:t>pertama</a:t>
            </a:r>
            <a:r>
              <a:rPr lang="en-ID" sz="1200" dirty="0"/>
              <a:t> kali </a:t>
            </a:r>
            <a:r>
              <a:rPr lang="en-ID" sz="1200" dirty="0" err="1"/>
              <a:t>mengikuti</a:t>
            </a:r>
            <a:r>
              <a:rPr lang="en-ID" sz="1200" dirty="0"/>
              <a:t> </a:t>
            </a:r>
            <a:r>
              <a:rPr lang="en-ID" sz="1200" dirty="0" err="1"/>
              <a:t>iGeO</a:t>
            </a:r>
            <a:r>
              <a:rPr lang="en-ID" sz="1200" dirty="0"/>
              <a:t> pada </a:t>
            </a:r>
            <a:r>
              <a:rPr lang="en-ID" sz="1200" dirty="0" err="1"/>
              <a:t>tahun</a:t>
            </a:r>
            <a:r>
              <a:rPr lang="en-ID" sz="1200" dirty="0"/>
              <a:t> 2012 di Köln, Jerman dan </a:t>
            </a:r>
            <a:r>
              <a:rPr lang="en-ID" sz="1200" dirty="0" err="1"/>
              <a:t>langsung</a:t>
            </a:r>
            <a:r>
              <a:rPr lang="en-ID" sz="1200" dirty="0"/>
              <a:t> </a:t>
            </a:r>
            <a:r>
              <a:rPr lang="en-ID" sz="1200" dirty="0" err="1"/>
              <a:t>meraih</a:t>
            </a:r>
            <a:r>
              <a:rPr lang="en-ID" sz="1200" dirty="0"/>
              <a:t> </a:t>
            </a:r>
            <a:r>
              <a:rPr lang="en-ID" sz="1200" b="1" dirty="0" err="1"/>
              <a:t>Medali</a:t>
            </a:r>
            <a:r>
              <a:rPr lang="en-ID" sz="1200" b="1" dirty="0"/>
              <a:t> Perak </a:t>
            </a:r>
            <a:r>
              <a:rPr lang="en-ID" sz="1200" dirty="0" err="1"/>
              <a:t>serta</a:t>
            </a:r>
            <a:r>
              <a:rPr lang="en-ID" sz="1200" dirty="0"/>
              <a:t> </a:t>
            </a:r>
            <a:r>
              <a:rPr lang="en-ID" sz="1200" dirty="0" err="1"/>
              <a:t>penghargaan</a:t>
            </a:r>
            <a:r>
              <a:rPr lang="en-ID" sz="1200" dirty="0"/>
              <a:t> </a:t>
            </a:r>
            <a:r>
              <a:rPr lang="en-ID" sz="1200" b="1" dirty="0"/>
              <a:t>Best Poster and Presentation</a:t>
            </a:r>
            <a:r>
              <a:rPr lang="en-ID" sz="1200" dirty="0"/>
              <a:t>.</a:t>
            </a:r>
          </a:p>
          <a:p>
            <a:pPr>
              <a:lnSpc>
                <a:spcPct val="108000"/>
              </a:lnSpc>
              <a:spcBef>
                <a:spcPts val="450"/>
              </a:spcBef>
            </a:pPr>
            <a:r>
              <a:rPr lang="en-ID" sz="1200" b="1" dirty="0"/>
              <a:t>Indonesia</a:t>
            </a:r>
            <a:r>
              <a:rPr lang="en-ID" sz="1200" dirty="0"/>
              <a:t> </a:t>
            </a:r>
            <a:r>
              <a:rPr lang="en-ID" sz="1200" dirty="0" err="1"/>
              <a:t>berhasil</a:t>
            </a:r>
            <a:r>
              <a:rPr lang="en-ID" sz="1200" dirty="0"/>
              <a:t> </a:t>
            </a:r>
            <a:r>
              <a:rPr lang="en-ID" sz="1200" dirty="0" err="1"/>
              <a:t>meraih</a:t>
            </a:r>
            <a:r>
              <a:rPr lang="en-ID" sz="1200" dirty="0"/>
              <a:t> </a:t>
            </a:r>
            <a:r>
              <a:rPr lang="en-ID" sz="1200" dirty="0" err="1"/>
              <a:t>gelar</a:t>
            </a:r>
            <a:r>
              <a:rPr lang="en-ID" sz="1200" dirty="0"/>
              <a:t> </a:t>
            </a:r>
            <a:r>
              <a:rPr lang="en-ID" sz="1200" b="1" dirty="0" err="1"/>
              <a:t>juara</a:t>
            </a:r>
            <a:r>
              <a:rPr lang="en-ID" sz="1200" b="1" dirty="0"/>
              <a:t> </a:t>
            </a:r>
            <a:r>
              <a:rPr lang="en-ID" sz="1200" b="1" dirty="0" err="1"/>
              <a:t>umum</a:t>
            </a:r>
            <a:r>
              <a:rPr lang="en-ID" sz="1200" b="1" dirty="0"/>
              <a:t> </a:t>
            </a:r>
            <a:r>
              <a:rPr lang="en-ID" sz="1200" dirty="0"/>
              <a:t>pada </a:t>
            </a:r>
            <a:r>
              <a:rPr lang="en-ID" sz="1200" b="1" dirty="0" err="1"/>
              <a:t>iGeO</a:t>
            </a:r>
            <a:r>
              <a:rPr lang="en-ID" sz="1200" b="1" dirty="0"/>
              <a:t> 2019 di Hong Kong</a:t>
            </a:r>
            <a:r>
              <a:rPr lang="en-ID" sz="1200" dirty="0"/>
              <a:t> </a:t>
            </a:r>
            <a:r>
              <a:rPr lang="en-ID" sz="1200" b="1" dirty="0"/>
              <a:t>dan </a:t>
            </a:r>
            <a:r>
              <a:rPr lang="en-ID" sz="1200" b="1" dirty="0" err="1"/>
              <a:t>iGeO</a:t>
            </a:r>
            <a:r>
              <a:rPr lang="en-ID" sz="1200" b="1" dirty="0"/>
              <a:t> 2024 di Dublin</a:t>
            </a:r>
            <a:r>
              <a:rPr lang="en-ID" sz="1200" dirty="0"/>
              <a:t>.</a:t>
            </a:r>
          </a:p>
          <a:p>
            <a:pPr>
              <a:lnSpc>
                <a:spcPct val="108000"/>
              </a:lnSpc>
              <a:spcBef>
                <a:spcPts val="450"/>
              </a:spcBef>
            </a:pPr>
            <a:r>
              <a:rPr lang="en-ID" sz="1200" dirty="0" err="1"/>
              <a:t>Hingga</a:t>
            </a:r>
            <a:r>
              <a:rPr lang="en-ID" sz="1200" dirty="0"/>
              <a:t> </a:t>
            </a:r>
            <a:r>
              <a:rPr lang="en-ID" sz="1200" dirty="0" err="1"/>
              <a:t>tahun</a:t>
            </a:r>
            <a:r>
              <a:rPr lang="en-ID" sz="1200" dirty="0"/>
              <a:t> 2025, Indonesia </a:t>
            </a:r>
            <a:r>
              <a:rPr lang="en-ID" sz="1200" dirty="0" err="1"/>
              <a:t>berhasil</a:t>
            </a:r>
            <a:r>
              <a:rPr lang="en-ID" sz="1200" dirty="0"/>
              <a:t> </a:t>
            </a:r>
            <a:r>
              <a:rPr lang="en-ID" sz="1200" dirty="0" err="1">
                <a:solidFill>
                  <a:schemeClr val="tx1"/>
                </a:solidFill>
                <a:highlight>
                  <a:srgbClr val="F6F5F5"/>
                </a:highlight>
              </a:rPr>
              <a:t>meraih</a:t>
            </a:r>
            <a:r>
              <a:rPr lang="en-ID" sz="1200" dirty="0">
                <a:solidFill>
                  <a:schemeClr val="tx1"/>
                </a:solidFill>
                <a:highlight>
                  <a:srgbClr val="F6F5F5"/>
                </a:highlight>
              </a:rPr>
              <a:t> </a:t>
            </a:r>
            <a:r>
              <a:rPr lang="en-ID" sz="1200" dirty="0" err="1">
                <a:solidFill>
                  <a:schemeClr val="tx1"/>
                </a:solidFill>
                <a:highlight>
                  <a:srgbClr val="F6F5F5"/>
                </a:highlight>
              </a:rPr>
              <a:t>medali</a:t>
            </a:r>
            <a:r>
              <a:rPr lang="en-ID" sz="1200" dirty="0">
                <a:solidFill>
                  <a:schemeClr val="tx1"/>
                </a:solidFill>
                <a:highlight>
                  <a:srgbClr val="F6F5F5"/>
                </a:highlight>
              </a:rPr>
              <a:t> </a:t>
            </a:r>
            <a:r>
              <a:rPr lang="en-ID" sz="1200" dirty="0" err="1">
                <a:solidFill>
                  <a:schemeClr val="tx1"/>
                </a:solidFill>
                <a:highlight>
                  <a:srgbClr val="F6F5F5"/>
                </a:highlight>
              </a:rPr>
              <a:t>sebanyak</a:t>
            </a:r>
            <a:r>
              <a:rPr lang="en-ID" sz="1200" dirty="0">
                <a:solidFill>
                  <a:schemeClr val="tx1"/>
                </a:solidFill>
                <a:highlight>
                  <a:srgbClr val="F6F5F5"/>
                </a:highlight>
              </a:rPr>
              <a:t> </a:t>
            </a:r>
            <a:r>
              <a:rPr lang="en-ID" sz="1200" b="1" dirty="0">
                <a:solidFill>
                  <a:srgbClr val="FF0000"/>
                </a:solidFill>
                <a:highlight>
                  <a:srgbClr val="F6F5F5"/>
                </a:highlight>
              </a:rPr>
              <a:t>8 </a:t>
            </a:r>
            <a:r>
              <a:rPr lang="en-ID" sz="1200" b="1" dirty="0" err="1">
                <a:solidFill>
                  <a:srgbClr val="FF0000"/>
                </a:solidFill>
                <a:highlight>
                  <a:srgbClr val="F6F5F5"/>
                </a:highlight>
              </a:rPr>
              <a:t>emas</a:t>
            </a:r>
            <a:r>
              <a:rPr lang="en-ID" sz="1200" dirty="0">
                <a:solidFill>
                  <a:srgbClr val="FF0000"/>
                </a:solidFill>
                <a:highlight>
                  <a:srgbClr val="F6F5F5"/>
                </a:highlight>
              </a:rPr>
              <a:t>, </a:t>
            </a:r>
            <a:r>
              <a:rPr lang="en-ID" sz="1200" b="1" dirty="0">
                <a:solidFill>
                  <a:srgbClr val="FF0000"/>
                </a:solidFill>
                <a:highlight>
                  <a:srgbClr val="F6F5F5"/>
                </a:highlight>
              </a:rPr>
              <a:t>16 </a:t>
            </a:r>
            <a:r>
              <a:rPr lang="en-ID" sz="1200" b="1" dirty="0" err="1">
                <a:solidFill>
                  <a:srgbClr val="FF0000"/>
                </a:solidFill>
                <a:highlight>
                  <a:srgbClr val="F6F5F5"/>
                </a:highlight>
              </a:rPr>
              <a:t>perak</a:t>
            </a:r>
            <a:r>
              <a:rPr lang="en-ID" sz="1200" b="1" dirty="0">
                <a:solidFill>
                  <a:srgbClr val="FF0000"/>
                </a:solidFill>
                <a:highlight>
                  <a:srgbClr val="F6F5F5"/>
                </a:highlight>
              </a:rPr>
              <a:t> </a:t>
            </a:r>
            <a:r>
              <a:rPr lang="en-ID" sz="1200" dirty="0">
                <a:solidFill>
                  <a:srgbClr val="FF0000"/>
                </a:solidFill>
                <a:highlight>
                  <a:srgbClr val="F6F5F5"/>
                </a:highlight>
              </a:rPr>
              <a:t>dan </a:t>
            </a:r>
            <a:r>
              <a:rPr lang="en-ID" sz="1200" b="1" dirty="0">
                <a:solidFill>
                  <a:srgbClr val="FF0000"/>
                </a:solidFill>
                <a:highlight>
                  <a:srgbClr val="F6F5F5"/>
                </a:highlight>
              </a:rPr>
              <a:t>20 </a:t>
            </a:r>
            <a:r>
              <a:rPr lang="en-ID" sz="1200" b="1" dirty="0" err="1">
                <a:solidFill>
                  <a:srgbClr val="FF0000"/>
                </a:solidFill>
                <a:highlight>
                  <a:srgbClr val="F6F5F5"/>
                </a:highlight>
              </a:rPr>
              <a:t>perunggu</a:t>
            </a:r>
            <a:r>
              <a:rPr lang="en-ID" sz="1200" b="1" dirty="0">
                <a:solidFill>
                  <a:srgbClr val="FF0000"/>
                </a:solidFill>
                <a:highlight>
                  <a:srgbClr val="F6F5F5"/>
                </a:highlight>
              </a:rPr>
              <a:t> </a:t>
            </a:r>
            <a:r>
              <a:rPr lang="en-ID" sz="1200" dirty="0" err="1">
                <a:solidFill>
                  <a:srgbClr val="FF0000"/>
                </a:solidFill>
                <a:highlight>
                  <a:srgbClr val="F6F5F5"/>
                </a:highlight>
              </a:rPr>
              <a:t>dalam</a:t>
            </a:r>
            <a:r>
              <a:rPr lang="en-ID" sz="1200" dirty="0">
                <a:solidFill>
                  <a:srgbClr val="FF0000"/>
                </a:solidFill>
                <a:highlight>
                  <a:srgbClr val="F6F5F5"/>
                </a:highlight>
              </a:rPr>
              <a:t> </a:t>
            </a:r>
            <a:r>
              <a:rPr lang="en-ID" sz="1200" dirty="0" err="1">
                <a:solidFill>
                  <a:srgbClr val="FF0000"/>
                </a:solidFill>
                <a:highlight>
                  <a:srgbClr val="F6F5F5"/>
                </a:highlight>
              </a:rPr>
              <a:t>ajang</a:t>
            </a:r>
            <a:r>
              <a:rPr lang="en-ID" sz="1200" dirty="0">
                <a:solidFill>
                  <a:srgbClr val="FF0000"/>
                </a:solidFill>
                <a:highlight>
                  <a:srgbClr val="F6F5F5"/>
                </a:highlight>
              </a:rPr>
              <a:t> </a:t>
            </a:r>
            <a:r>
              <a:rPr lang="en-ID" sz="1200" dirty="0" err="1">
                <a:solidFill>
                  <a:srgbClr val="FF0000"/>
                </a:solidFill>
              </a:rPr>
              <a:t>iGeO</a:t>
            </a:r>
            <a:r>
              <a:rPr lang="en-ID" sz="1200" dirty="0">
                <a:solidFill>
                  <a:srgbClr val="FF0000"/>
                </a:solidFill>
              </a:rPr>
              <a:t>.</a:t>
            </a:r>
          </a:p>
        </p:txBody>
      </p:sp>
      <p:sp>
        <p:nvSpPr>
          <p:cNvPr id="58" name="object 6">
            <a:extLst>
              <a:ext uri="{FF2B5EF4-FFF2-40B4-BE49-F238E27FC236}">
                <a16:creationId xmlns:a16="http://schemas.microsoft.com/office/drawing/2014/main" id="{65B934C9-C02B-0E10-24B0-727F0C2125F6}"/>
              </a:ext>
            </a:extLst>
          </p:cNvPr>
          <p:cNvSpPr txBox="1"/>
          <p:nvPr/>
        </p:nvSpPr>
        <p:spPr>
          <a:xfrm>
            <a:off x="4239672" y="3204433"/>
            <a:ext cx="833412" cy="9563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9525">
              <a:lnSpc>
                <a:spcPct val="95825"/>
              </a:lnSpc>
            </a:pPr>
            <a:endParaRPr sz="600" dirty="0">
              <a:latin typeface="Times New Roman"/>
              <a:cs typeface="Times New Roman"/>
            </a:endParaRPr>
          </a:p>
        </p:txBody>
      </p:sp>
      <p:sp>
        <p:nvSpPr>
          <p:cNvPr id="59" name="object 5">
            <a:extLst>
              <a:ext uri="{FF2B5EF4-FFF2-40B4-BE49-F238E27FC236}">
                <a16:creationId xmlns:a16="http://schemas.microsoft.com/office/drawing/2014/main" id="{F049C256-1DF2-55AC-E715-D014D1276573}"/>
              </a:ext>
            </a:extLst>
          </p:cNvPr>
          <p:cNvSpPr txBox="1"/>
          <p:nvPr/>
        </p:nvSpPr>
        <p:spPr>
          <a:xfrm>
            <a:off x="4239672" y="3387312"/>
            <a:ext cx="3755009" cy="27879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9525">
              <a:lnSpc>
                <a:spcPct val="100137"/>
              </a:lnSpc>
            </a:pPr>
            <a:endParaRPr lang="en-ID" sz="600" dirty="0">
              <a:latin typeface="Times New Roman"/>
              <a:cs typeface="Times New Roman"/>
            </a:endParaRPr>
          </a:p>
        </p:txBody>
      </p:sp>
      <p:sp>
        <p:nvSpPr>
          <p:cNvPr id="62" name="object 2">
            <a:extLst>
              <a:ext uri="{FF2B5EF4-FFF2-40B4-BE49-F238E27FC236}">
                <a16:creationId xmlns:a16="http://schemas.microsoft.com/office/drawing/2014/main" id="{ADB5E3AA-3774-F1AB-4FE6-AF25D7AB56FE}"/>
              </a:ext>
            </a:extLst>
          </p:cNvPr>
          <p:cNvSpPr txBox="1"/>
          <p:nvPr/>
        </p:nvSpPr>
        <p:spPr>
          <a:xfrm>
            <a:off x="4239672" y="3936200"/>
            <a:ext cx="1097649" cy="9563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9525">
              <a:lnSpc>
                <a:spcPct val="95825"/>
              </a:lnSpc>
            </a:pPr>
            <a:endParaRPr sz="600" dirty="0">
              <a:latin typeface="Times New Roman"/>
              <a:cs typeface="Times New Roman"/>
            </a:endParaRPr>
          </a:p>
        </p:txBody>
      </p:sp>
      <p:sp>
        <p:nvSpPr>
          <p:cNvPr id="6" name="object 8">
            <a:extLst>
              <a:ext uri="{FF2B5EF4-FFF2-40B4-BE49-F238E27FC236}">
                <a16:creationId xmlns:a16="http://schemas.microsoft.com/office/drawing/2014/main" id="{B49605D5-7C93-E8AC-E1ED-CED0DBC09BF5}"/>
              </a:ext>
            </a:extLst>
          </p:cNvPr>
          <p:cNvSpPr txBox="1"/>
          <p:nvPr/>
        </p:nvSpPr>
        <p:spPr>
          <a:xfrm>
            <a:off x="4378831" y="1414756"/>
            <a:ext cx="2997608" cy="273845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>
            <a:defPPr>
              <a:defRPr lang="en-US"/>
            </a:defPPr>
            <a:lvl1pPr marL="298450" marR="15316" indent="-285750" algn="just">
              <a:buFont typeface="Arial" panose="020B0604020202020204" pitchFamily="34" charset="0"/>
              <a:buChar char="•"/>
              <a:defRPr sz="1400" spc="14">
                <a:solidFill>
                  <a:srgbClr val="161616"/>
                </a:solidFill>
                <a:cs typeface="Times New Roman"/>
              </a:defRPr>
            </a:lvl1pPr>
          </a:lstStyle>
          <a:p>
            <a:pPr marL="9525" indent="0" algn="l">
              <a:spcBef>
                <a:spcPts val="450"/>
              </a:spcBef>
              <a:buNone/>
            </a:pPr>
            <a:r>
              <a:rPr lang="en-US" sz="1200" b="1" dirty="0" err="1"/>
              <a:t>Pemenang</a:t>
            </a:r>
            <a:r>
              <a:rPr lang="en-US" sz="1200" b="1" dirty="0"/>
              <a:t> </a:t>
            </a:r>
            <a:r>
              <a:rPr lang="en-US" sz="1200" b="1" dirty="0" err="1"/>
              <a:t>iGeO</a:t>
            </a:r>
            <a:r>
              <a:rPr lang="en-US" sz="1200" b="1" dirty="0"/>
              <a:t> 2024 </a:t>
            </a:r>
            <a:r>
              <a:rPr lang="en-US" sz="1200" b="1" dirty="0" err="1"/>
              <a:t>dari</a:t>
            </a:r>
            <a:r>
              <a:rPr lang="en-US" sz="1200" b="1" dirty="0"/>
              <a:t> Indonesia</a:t>
            </a:r>
            <a:endParaRPr lang="en-ID" sz="1200" b="1" dirty="0"/>
          </a:p>
        </p:txBody>
      </p:sp>
      <p:sp>
        <p:nvSpPr>
          <p:cNvPr id="7" name="object 8">
            <a:extLst>
              <a:ext uri="{FF2B5EF4-FFF2-40B4-BE49-F238E27FC236}">
                <a16:creationId xmlns:a16="http://schemas.microsoft.com/office/drawing/2014/main" id="{104D81BA-D2A5-94DD-518C-AE82FC931984}"/>
              </a:ext>
            </a:extLst>
          </p:cNvPr>
          <p:cNvSpPr txBox="1"/>
          <p:nvPr/>
        </p:nvSpPr>
        <p:spPr>
          <a:xfrm>
            <a:off x="4378830" y="1939067"/>
            <a:ext cx="3530730" cy="229626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>
            <a:defPPr>
              <a:defRPr lang="en-US"/>
            </a:defPPr>
            <a:lvl1pPr marL="298450" marR="15316" indent="-285750" algn="just">
              <a:buFont typeface="Arial" panose="020B0604020202020204" pitchFamily="34" charset="0"/>
              <a:buChar char="•"/>
              <a:defRPr sz="1400" spc="14">
                <a:solidFill>
                  <a:srgbClr val="161616"/>
                </a:solidFill>
                <a:cs typeface="Times New Roman"/>
              </a:defRPr>
            </a:lvl1pPr>
          </a:lstStyle>
          <a:p>
            <a:pPr>
              <a:lnSpc>
                <a:spcPct val="108000"/>
              </a:lnSpc>
              <a:spcBef>
                <a:spcPts val="450"/>
              </a:spcBef>
            </a:pPr>
            <a:r>
              <a:rPr lang="en-ID" sz="1200" dirty="0" err="1"/>
              <a:t>Informasi</a:t>
            </a:r>
            <a:r>
              <a:rPr lang="en-ID" sz="1200" dirty="0"/>
              <a:t> </a:t>
            </a:r>
            <a:r>
              <a:rPr lang="en-ID" sz="1200" dirty="0" err="1"/>
              <a:t>lengkap</a:t>
            </a:r>
            <a:r>
              <a:rPr lang="en-ID" sz="1200" dirty="0"/>
              <a:t> daftar </a:t>
            </a:r>
            <a:r>
              <a:rPr lang="en-ID" sz="1200" dirty="0" err="1"/>
              <a:t>pemenang</a:t>
            </a:r>
            <a:r>
              <a:rPr lang="en-ID" sz="1200" dirty="0"/>
              <a:t> </a:t>
            </a:r>
            <a:r>
              <a:rPr lang="en-ID" sz="1200" dirty="0" err="1"/>
              <a:t>iGeO</a:t>
            </a:r>
            <a:r>
              <a:rPr lang="en-ID" sz="1200" dirty="0"/>
              <a:t> </a:t>
            </a:r>
            <a:r>
              <a:rPr lang="en-ID" sz="1200" dirty="0" err="1"/>
              <a:t>setiap</a:t>
            </a:r>
            <a:r>
              <a:rPr lang="en-ID" sz="1200" dirty="0"/>
              <a:t> </a:t>
            </a:r>
            <a:r>
              <a:rPr lang="en-ID" sz="1200" dirty="0" err="1"/>
              <a:t>tahunnya</a:t>
            </a:r>
            <a:r>
              <a:rPr lang="en-ID" sz="1200" dirty="0"/>
              <a:t> </a:t>
            </a:r>
            <a:r>
              <a:rPr lang="en-ID" sz="1200" dirty="0" err="1"/>
              <a:t>dapat</a:t>
            </a:r>
            <a:r>
              <a:rPr lang="en-ID" sz="1200" dirty="0"/>
              <a:t> </a:t>
            </a:r>
            <a:r>
              <a:rPr lang="en-ID" sz="1200" dirty="0" err="1"/>
              <a:t>diakses</a:t>
            </a:r>
            <a:r>
              <a:rPr lang="en-ID" sz="1200" dirty="0"/>
              <a:t> </a:t>
            </a:r>
            <a:r>
              <a:rPr lang="en-ID" sz="1200" dirty="0" err="1"/>
              <a:t>melalui</a:t>
            </a:r>
            <a:r>
              <a:rPr lang="en-ID" sz="1200" dirty="0"/>
              <a:t> </a:t>
            </a:r>
            <a:r>
              <a:rPr lang="en-ID" sz="1200" dirty="0">
                <a:solidFill>
                  <a:srgbClr val="FF0000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https://geoolympiad.id/hall-of-fame/</a:t>
            </a:r>
            <a:endParaRPr lang="en-ID" sz="1200" dirty="0">
              <a:solidFill>
                <a:srgbClr val="FF0000"/>
              </a:solidFill>
            </a:endParaRPr>
          </a:p>
          <a:p>
            <a:pPr>
              <a:lnSpc>
                <a:spcPct val="108000"/>
              </a:lnSpc>
              <a:spcBef>
                <a:spcPts val="450"/>
              </a:spcBef>
            </a:pPr>
            <a:endParaRPr lang="en-ID" sz="1200" dirty="0">
              <a:solidFill>
                <a:srgbClr val="FF0000"/>
              </a:solidFill>
            </a:endParaRPr>
          </a:p>
          <a:p>
            <a:pPr>
              <a:lnSpc>
                <a:spcPct val="108000"/>
              </a:lnSpc>
              <a:spcBef>
                <a:spcPts val="450"/>
              </a:spcBef>
            </a:pPr>
            <a:r>
              <a:rPr lang="en-ID" sz="1200" dirty="0" err="1"/>
              <a:t>Kegiatan</a:t>
            </a:r>
            <a:r>
              <a:rPr lang="en-ID" sz="1200" dirty="0"/>
              <a:t> para alumni OSN </a:t>
            </a:r>
            <a:r>
              <a:rPr lang="en-ID" sz="1200" dirty="0" err="1"/>
              <a:t>Geografi</a:t>
            </a:r>
            <a:r>
              <a:rPr lang="en-ID" sz="1200" dirty="0"/>
              <a:t> </a:t>
            </a:r>
            <a:r>
              <a:rPr lang="en-ID" sz="1200" dirty="0" err="1"/>
              <a:t>dapat</a:t>
            </a:r>
            <a:r>
              <a:rPr lang="en-ID" sz="1200" dirty="0"/>
              <a:t> </a:t>
            </a:r>
            <a:r>
              <a:rPr lang="en-ID" sz="1200" dirty="0" err="1"/>
              <a:t>diikuti</a:t>
            </a:r>
            <a:r>
              <a:rPr lang="en-ID" sz="1200" dirty="0"/>
              <a:t> </a:t>
            </a:r>
            <a:r>
              <a:rPr lang="en-ID" sz="1200" dirty="0" err="1"/>
              <a:t>melalui</a:t>
            </a:r>
            <a:r>
              <a:rPr lang="en-ID" sz="1200" dirty="0"/>
              <a:t> </a:t>
            </a:r>
            <a:r>
              <a:rPr lang="en-ID" sz="1200" dirty="0">
                <a:solidFill>
                  <a:srgbClr val="FF0000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https://www.instagram.com/iatogi.id/</a:t>
            </a:r>
            <a:r>
              <a:rPr lang="en-ID" sz="1200" dirty="0">
                <a:solidFill>
                  <a:srgbClr val="FF0000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25060007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D35578-93B0-1EE3-7DED-229FDA1DBA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D" sz="2100" dirty="0" err="1"/>
              <a:t>Perolehan</a:t>
            </a:r>
            <a:r>
              <a:rPr lang="en-ID" sz="2100" dirty="0"/>
              <a:t> </a:t>
            </a:r>
            <a:r>
              <a:rPr lang="en-ID" sz="2100" dirty="0" err="1"/>
              <a:t>Medali</a:t>
            </a:r>
            <a:r>
              <a:rPr lang="en-ID" sz="2100" dirty="0"/>
              <a:t> </a:t>
            </a:r>
            <a:r>
              <a:rPr lang="en-ID" sz="2100" dirty="0" err="1"/>
              <a:t>dalam</a:t>
            </a:r>
            <a:r>
              <a:rPr lang="en-ID" sz="2100" dirty="0"/>
              <a:t> International Geography Olympiad (</a:t>
            </a:r>
            <a:r>
              <a:rPr lang="en-ID" sz="2100" dirty="0" err="1"/>
              <a:t>iGeO</a:t>
            </a:r>
            <a:r>
              <a:rPr lang="en-ID" sz="2100" dirty="0"/>
              <a:t>)</a:t>
            </a:r>
          </a:p>
        </p:txBody>
      </p:sp>
      <p:graphicFrame>
        <p:nvGraphicFramePr>
          <p:cNvPr id="5" name="Content Placeholder 4">
            <a:extLst>
              <a:ext uri="{FF2B5EF4-FFF2-40B4-BE49-F238E27FC236}">
                <a16:creationId xmlns:a16="http://schemas.microsoft.com/office/drawing/2014/main" id="{A8B0B054-8017-CC54-0537-062FEB54C1A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72574799"/>
              </p:ext>
            </p:extLst>
          </p:nvPr>
        </p:nvGraphicFramePr>
        <p:xfrm>
          <a:off x="391261" y="1190923"/>
          <a:ext cx="8420621" cy="3544213"/>
        </p:xfrm>
        <a:graphic>
          <a:graphicData uri="http://schemas.openxmlformats.org/drawingml/2006/table">
            <a:tbl>
              <a:tblPr>
                <a:tableStyleId>{5940675A-B579-460E-94D1-54222C63F5DA}</a:tableStyleId>
              </a:tblPr>
              <a:tblGrid>
                <a:gridCol w="1545069">
                  <a:extLst>
                    <a:ext uri="{9D8B030D-6E8A-4147-A177-3AD203B41FA5}">
                      <a16:colId xmlns:a16="http://schemas.microsoft.com/office/drawing/2014/main" val="27688227"/>
                    </a:ext>
                  </a:extLst>
                </a:gridCol>
                <a:gridCol w="2240345">
                  <a:extLst>
                    <a:ext uri="{9D8B030D-6E8A-4147-A177-3AD203B41FA5}">
                      <a16:colId xmlns:a16="http://schemas.microsoft.com/office/drawing/2014/main" val="4087604204"/>
                    </a:ext>
                  </a:extLst>
                </a:gridCol>
                <a:gridCol w="1545069">
                  <a:extLst>
                    <a:ext uri="{9D8B030D-6E8A-4147-A177-3AD203B41FA5}">
                      <a16:colId xmlns:a16="http://schemas.microsoft.com/office/drawing/2014/main" val="2402892693"/>
                    </a:ext>
                  </a:extLst>
                </a:gridCol>
                <a:gridCol w="1545069">
                  <a:extLst>
                    <a:ext uri="{9D8B030D-6E8A-4147-A177-3AD203B41FA5}">
                      <a16:colId xmlns:a16="http://schemas.microsoft.com/office/drawing/2014/main" val="3244639791"/>
                    </a:ext>
                  </a:extLst>
                </a:gridCol>
                <a:gridCol w="1545069">
                  <a:extLst>
                    <a:ext uri="{9D8B030D-6E8A-4147-A177-3AD203B41FA5}">
                      <a16:colId xmlns:a16="http://schemas.microsoft.com/office/drawing/2014/main" val="2573355257"/>
                    </a:ext>
                  </a:extLst>
                </a:gridCol>
              </a:tblGrid>
              <a:tr h="223521">
                <a:tc>
                  <a:txBody>
                    <a:bodyPr/>
                    <a:lstStyle/>
                    <a:p>
                      <a:pPr algn="ctr" rtl="0" fontAlgn="b"/>
                      <a:r>
                        <a:rPr lang="en-ID" sz="1200" b="1" dirty="0" err="1">
                          <a:effectLst/>
                        </a:rPr>
                        <a:t>Tahun</a:t>
                      </a:r>
                      <a:endParaRPr lang="en-ID" sz="1200" b="1" dirty="0">
                        <a:effectLst/>
                      </a:endParaRPr>
                    </a:p>
                  </a:txBody>
                  <a:tcPr marL="6387" marR="6387" marT="4259" marB="4259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D" sz="1200" b="1" dirty="0">
                          <a:effectLst/>
                        </a:rPr>
                        <a:t>Tuan Rumah</a:t>
                      </a:r>
                    </a:p>
                  </a:txBody>
                  <a:tcPr marL="6387" marR="6387" marT="4259" marB="4259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D" sz="1200" b="1">
                          <a:effectLst/>
                        </a:rPr>
                        <a:t>Emas</a:t>
                      </a:r>
                    </a:p>
                  </a:txBody>
                  <a:tcPr marL="6387" marR="6387" marT="4259" marB="4259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D" sz="1200" b="1">
                          <a:effectLst/>
                        </a:rPr>
                        <a:t>Perak</a:t>
                      </a:r>
                    </a:p>
                  </a:txBody>
                  <a:tcPr marL="6387" marR="6387" marT="4259" marB="4259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D" sz="1200" b="1">
                          <a:effectLst/>
                        </a:rPr>
                        <a:t>Perunggu</a:t>
                      </a:r>
                    </a:p>
                  </a:txBody>
                  <a:tcPr marL="6387" marR="6387" marT="4259" marB="4259" anchor="ctr"/>
                </a:tc>
                <a:extLst>
                  <a:ext uri="{0D108BD9-81ED-4DB2-BD59-A6C34878D82A}">
                    <a16:rowId xmlns:a16="http://schemas.microsoft.com/office/drawing/2014/main" val="2303772061"/>
                  </a:ext>
                </a:extLst>
              </a:tr>
              <a:tr h="223521">
                <a:tc>
                  <a:txBody>
                    <a:bodyPr/>
                    <a:lstStyle/>
                    <a:p>
                      <a:pPr algn="ctr" rtl="0" fontAlgn="b"/>
                      <a:r>
                        <a:rPr lang="en-ID" sz="1200">
                          <a:effectLst/>
                        </a:rPr>
                        <a:t>2012</a:t>
                      </a:r>
                    </a:p>
                  </a:txBody>
                  <a:tcPr marL="6387" marR="6387" marT="4259" marB="4259" anchor="ctr"/>
                </a:tc>
                <a:tc>
                  <a:txBody>
                    <a:bodyPr/>
                    <a:lstStyle/>
                    <a:p>
                      <a:pPr rtl="0" fontAlgn="b"/>
                      <a:r>
                        <a:rPr lang="en-ID" sz="1200" dirty="0">
                          <a:effectLst/>
                        </a:rPr>
                        <a:t>Koln, Jerman</a:t>
                      </a:r>
                    </a:p>
                  </a:txBody>
                  <a:tcPr marL="6387" marR="6387" marT="4259" marB="4259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 dirty="0">
                          <a:effectLst/>
                        </a:rPr>
                        <a:t>0</a:t>
                      </a:r>
                      <a:endParaRPr lang="en-ID" sz="1200" dirty="0">
                        <a:effectLst/>
                      </a:endParaRPr>
                    </a:p>
                  </a:txBody>
                  <a:tcPr marL="6387" marR="6387" marT="4259" marB="4259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D" sz="1200">
                          <a:effectLst/>
                        </a:rPr>
                        <a:t>1</a:t>
                      </a:r>
                    </a:p>
                  </a:txBody>
                  <a:tcPr marL="6387" marR="6387" marT="4259" marB="4259" anchor="ctr"/>
                </a:tc>
                <a:tc>
                  <a:txBody>
                    <a:bodyPr/>
                    <a:lstStyle/>
                    <a:p>
                      <a:pPr algn="ctr" rtl="0" fontAlgn="b"/>
                      <a:endParaRPr lang="en-ID" sz="1200">
                        <a:effectLst/>
                      </a:endParaRPr>
                    </a:p>
                  </a:txBody>
                  <a:tcPr marL="6387" marR="6387" marT="4259" marB="4259" anchor="ctr"/>
                </a:tc>
                <a:extLst>
                  <a:ext uri="{0D108BD9-81ED-4DB2-BD59-A6C34878D82A}">
                    <a16:rowId xmlns:a16="http://schemas.microsoft.com/office/drawing/2014/main" val="2245863827"/>
                  </a:ext>
                </a:extLst>
              </a:tr>
              <a:tr h="223521">
                <a:tc>
                  <a:txBody>
                    <a:bodyPr/>
                    <a:lstStyle/>
                    <a:p>
                      <a:pPr algn="ctr" rtl="0" fontAlgn="b"/>
                      <a:r>
                        <a:rPr lang="en-ID" sz="1200">
                          <a:effectLst/>
                        </a:rPr>
                        <a:t>2013</a:t>
                      </a:r>
                    </a:p>
                  </a:txBody>
                  <a:tcPr marL="6387" marR="6387" marT="4259" marB="4259" anchor="ctr"/>
                </a:tc>
                <a:tc>
                  <a:txBody>
                    <a:bodyPr/>
                    <a:lstStyle/>
                    <a:p>
                      <a:pPr rtl="0" fontAlgn="b"/>
                      <a:r>
                        <a:rPr lang="en-ID" sz="1200">
                          <a:effectLst/>
                        </a:rPr>
                        <a:t>Kyoto, Jepang</a:t>
                      </a:r>
                    </a:p>
                  </a:txBody>
                  <a:tcPr marL="6387" marR="6387" marT="4259" marB="4259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 dirty="0">
                          <a:effectLst/>
                        </a:rPr>
                        <a:t>0</a:t>
                      </a:r>
                      <a:endParaRPr lang="en-ID" sz="1200" dirty="0">
                        <a:effectLst/>
                      </a:endParaRPr>
                    </a:p>
                  </a:txBody>
                  <a:tcPr marL="6387" marR="6387" marT="4259" marB="4259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D" sz="1200">
                          <a:effectLst/>
                        </a:rPr>
                        <a:t>1</a:t>
                      </a:r>
                    </a:p>
                  </a:txBody>
                  <a:tcPr marL="6387" marR="6387" marT="4259" marB="4259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D" sz="1200">
                          <a:effectLst/>
                        </a:rPr>
                        <a:t>2</a:t>
                      </a:r>
                    </a:p>
                  </a:txBody>
                  <a:tcPr marL="6387" marR="6387" marT="4259" marB="4259" anchor="ctr"/>
                </a:tc>
                <a:extLst>
                  <a:ext uri="{0D108BD9-81ED-4DB2-BD59-A6C34878D82A}">
                    <a16:rowId xmlns:a16="http://schemas.microsoft.com/office/drawing/2014/main" val="3583160795"/>
                  </a:ext>
                </a:extLst>
              </a:tr>
              <a:tr h="223521">
                <a:tc>
                  <a:txBody>
                    <a:bodyPr/>
                    <a:lstStyle/>
                    <a:p>
                      <a:pPr algn="ctr" rtl="0" fontAlgn="b"/>
                      <a:r>
                        <a:rPr lang="en-ID" sz="1200">
                          <a:effectLst/>
                        </a:rPr>
                        <a:t>2014</a:t>
                      </a:r>
                    </a:p>
                  </a:txBody>
                  <a:tcPr marL="6387" marR="6387" marT="4259" marB="4259" anchor="ctr"/>
                </a:tc>
                <a:tc>
                  <a:txBody>
                    <a:bodyPr/>
                    <a:lstStyle/>
                    <a:p>
                      <a:pPr rtl="0" fontAlgn="b"/>
                      <a:r>
                        <a:rPr lang="en-ID" sz="1200">
                          <a:effectLst/>
                        </a:rPr>
                        <a:t>Krakow, Polandia</a:t>
                      </a:r>
                    </a:p>
                  </a:txBody>
                  <a:tcPr marL="6387" marR="6387" marT="4259" marB="4259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 dirty="0">
                          <a:effectLst/>
                        </a:rPr>
                        <a:t>0</a:t>
                      </a:r>
                      <a:endParaRPr lang="en-ID" sz="1200" dirty="0">
                        <a:effectLst/>
                      </a:endParaRPr>
                    </a:p>
                  </a:txBody>
                  <a:tcPr marL="6387" marR="6387" marT="4259" marB="4259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D" sz="1200" dirty="0">
                          <a:effectLst/>
                        </a:rPr>
                        <a:t>1</a:t>
                      </a:r>
                    </a:p>
                  </a:txBody>
                  <a:tcPr marL="6387" marR="6387" marT="4259" marB="4259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D" sz="1200">
                          <a:effectLst/>
                        </a:rPr>
                        <a:t>2</a:t>
                      </a:r>
                    </a:p>
                  </a:txBody>
                  <a:tcPr marL="6387" marR="6387" marT="4259" marB="4259" anchor="ctr"/>
                </a:tc>
                <a:extLst>
                  <a:ext uri="{0D108BD9-81ED-4DB2-BD59-A6C34878D82A}">
                    <a16:rowId xmlns:a16="http://schemas.microsoft.com/office/drawing/2014/main" val="4004300464"/>
                  </a:ext>
                </a:extLst>
              </a:tr>
              <a:tr h="223521">
                <a:tc>
                  <a:txBody>
                    <a:bodyPr/>
                    <a:lstStyle/>
                    <a:p>
                      <a:pPr algn="ctr" rtl="0" fontAlgn="b"/>
                      <a:r>
                        <a:rPr lang="en-ID" sz="1200">
                          <a:effectLst/>
                        </a:rPr>
                        <a:t>2015</a:t>
                      </a:r>
                    </a:p>
                  </a:txBody>
                  <a:tcPr marL="6387" marR="6387" marT="4259" marB="4259" anchor="ctr"/>
                </a:tc>
                <a:tc>
                  <a:txBody>
                    <a:bodyPr/>
                    <a:lstStyle/>
                    <a:p>
                      <a:pPr rtl="0" fontAlgn="b"/>
                      <a:r>
                        <a:rPr lang="en-ID" sz="1200">
                          <a:effectLst/>
                        </a:rPr>
                        <a:t>Tver, Rusia</a:t>
                      </a:r>
                    </a:p>
                  </a:txBody>
                  <a:tcPr marL="6387" marR="6387" marT="4259" marB="4259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D" sz="1200">
                          <a:effectLst/>
                        </a:rPr>
                        <a:t>1</a:t>
                      </a:r>
                    </a:p>
                  </a:txBody>
                  <a:tcPr marL="6387" marR="6387" marT="4259" marB="4259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 dirty="0">
                          <a:effectLst/>
                        </a:rPr>
                        <a:t>0</a:t>
                      </a:r>
                      <a:endParaRPr lang="en-ID" sz="1200" dirty="0">
                        <a:effectLst/>
                      </a:endParaRPr>
                    </a:p>
                  </a:txBody>
                  <a:tcPr marL="6387" marR="6387" marT="4259" marB="4259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D" sz="1200">
                          <a:effectLst/>
                        </a:rPr>
                        <a:t>2</a:t>
                      </a:r>
                    </a:p>
                  </a:txBody>
                  <a:tcPr marL="6387" marR="6387" marT="4259" marB="4259" anchor="ctr"/>
                </a:tc>
                <a:extLst>
                  <a:ext uri="{0D108BD9-81ED-4DB2-BD59-A6C34878D82A}">
                    <a16:rowId xmlns:a16="http://schemas.microsoft.com/office/drawing/2014/main" val="1865669648"/>
                  </a:ext>
                </a:extLst>
              </a:tr>
              <a:tr h="223521">
                <a:tc>
                  <a:txBody>
                    <a:bodyPr/>
                    <a:lstStyle/>
                    <a:p>
                      <a:pPr algn="ctr" rtl="0" fontAlgn="b"/>
                      <a:r>
                        <a:rPr lang="en-ID" sz="1200">
                          <a:effectLst/>
                        </a:rPr>
                        <a:t>2016</a:t>
                      </a:r>
                    </a:p>
                  </a:txBody>
                  <a:tcPr marL="6387" marR="6387" marT="4259" marB="4259" anchor="ctr"/>
                </a:tc>
                <a:tc>
                  <a:txBody>
                    <a:bodyPr/>
                    <a:lstStyle/>
                    <a:p>
                      <a:pPr rtl="0" fontAlgn="b"/>
                      <a:r>
                        <a:rPr lang="en-ID" sz="1200">
                          <a:effectLst/>
                        </a:rPr>
                        <a:t>Beijing, RRT</a:t>
                      </a:r>
                    </a:p>
                  </a:txBody>
                  <a:tcPr marL="6387" marR="6387" marT="4259" marB="4259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 dirty="0">
                          <a:effectLst/>
                        </a:rPr>
                        <a:t>0</a:t>
                      </a:r>
                      <a:endParaRPr lang="en-ID" sz="1200" dirty="0">
                        <a:effectLst/>
                      </a:endParaRPr>
                    </a:p>
                  </a:txBody>
                  <a:tcPr marL="6387" marR="6387" marT="4259" marB="4259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 dirty="0">
                          <a:effectLst/>
                        </a:rPr>
                        <a:t>0</a:t>
                      </a:r>
                      <a:endParaRPr lang="en-ID" sz="1200" dirty="0">
                        <a:effectLst/>
                      </a:endParaRPr>
                    </a:p>
                  </a:txBody>
                  <a:tcPr marL="6387" marR="6387" marT="4259" marB="4259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D" sz="1200">
                          <a:effectLst/>
                        </a:rPr>
                        <a:t>3</a:t>
                      </a:r>
                    </a:p>
                  </a:txBody>
                  <a:tcPr marL="6387" marR="6387" marT="4259" marB="4259" anchor="ctr"/>
                </a:tc>
                <a:extLst>
                  <a:ext uri="{0D108BD9-81ED-4DB2-BD59-A6C34878D82A}">
                    <a16:rowId xmlns:a16="http://schemas.microsoft.com/office/drawing/2014/main" val="3331156469"/>
                  </a:ext>
                </a:extLst>
              </a:tr>
              <a:tr h="223521">
                <a:tc>
                  <a:txBody>
                    <a:bodyPr/>
                    <a:lstStyle/>
                    <a:p>
                      <a:pPr algn="ctr" rtl="0" fontAlgn="b"/>
                      <a:r>
                        <a:rPr lang="en-ID" sz="1200">
                          <a:effectLst/>
                        </a:rPr>
                        <a:t>2017</a:t>
                      </a:r>
                    </a:p>
                  </a:txBody>
                  <a:tcPr marL="6387" marR="6387" marT="4259" marB="4259" anchor="ctr"/>
                </a:tc>
                <a:tc>
                  <a:txBody>
                    <a:bodyPr/>
                    <a:lstStyle/>
                    <a:p>
                      <a:pPr rtl="0" fontAlgn="b"/>
                      <a:r>
                        <a:rPr lang="en-ID" sz="1200">
                          <a:effectLst/>
                        </a:rPr>
                        <a:t>Beograd, Serbia</a:t>
                      </a:r>
                    </a:p>
                  </a:txBody>
                  <a:tcPr marL="6387" marR="6387" marT="4259" marB="4259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D" sz="1200">
                          <a:effectLst/>
                        </a:rPr>
                        <a:t>1</a:t>
                      </a:r>
                    </a:p>
                  </a:txBody>
                  <a:tcPr marL="6387" marR="6387" marT="4259" marB="4259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 dirty="0">
                          <a:effectLst/>
                        </a:rPr>
                        <a:t>0</a:t>
                      </a:r>
                      <a:endParaRPr lang="en-ID" sz="1200" dirty="0">
                        <a:effectLst/>
                      </a:endParaRPr>
                    </a:p>
                  </a:txBody>
                  <a:tcPr marL="6387" marR="6387" marT="4259" marB="4259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D" sz="1200">
                          <a:effectLst/>
                        </a:rPr>
                        <a:t>2</a:t>
                      </a:r>
                    </a:p>
                  </a:txBody>
                  <a:tcPr marL="6387" marR="6387" marT="4259" marB="4259" anchor="ctr"/>
                </a:tc>
                <a:extLst>
                  <a:ext uri="{0D108BD9-81ED-4DB2-BD59-A6C34878D82A}">
                    <a16:rowId xmlns:a16="http://schemas.microsoft.com/office/drawing/2014/main" val="345704247"/>
                  </a:ext>
                </a:extLst>
              </a:tr>
              <a:tr h="223521">
                <a:tc>
                  <a:txBody>
                    <a:bodyPr/>
                    <a:lstStyle/>
                    <a:p>
                      <a:pPr algn="ctr" rtl="0" fontAlgn="b"/>
                      <a:r>
                        <a:rPr lang="en-ID" sz="1200">
                          <a:effectLst/>
                        </a:rPr>
                        <a:t>2018</a:t>
                      </a:r>
                    </a:p>
                  </a:txBody>
                  <a:tcPr marL="6387" marR="6387" marT="4259" marB="4259" anchor="ctr"/>
                </a:tc>
                <a:tc>
                  <a:txBody>
                    <a:bodyPr/>
                    <a:lstStyle/>
                    <a:p>
                      <a:pPr rtl="0" fontAlgn="b"/>
                      <a:r>
                        <a:rPr lang="en-ID" sz="1200">
                          <a:effectLst/>
                        </a:rPr>
                        <a:t>Quebec, Kanada</a:t>
                      </a:r>
                    </a:p>
                  </a:txBody>
                  <a:tcPr marL="6387" marR="6387" marT="4259" marB="4259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 dirty="0">
                          <a:effectLst/>
                        </a:rPr>
                        <a:t>0</a:t>
                      </a:r>
                      <a:endParaRPr lang="en-ID" sz="1200" dirty="0">
                        <a:effectLst/>
                      </a:endParaRPr>
                    </a:p>
                  </a:txBody>
                  <a:tcPr marL="6387" marR="6387" marT="4259" marB="4259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D" sz="1200" dirty="0">
                          <a:effectLst/>
                        </a:rPr>
                        <a:t>2</a:t>
                      </a:r>
                    </a:p>
                  </a:txBody>
                  <a:tcPr marL="6387" marR="6387" marT="4259" marB="4259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D" sz="1200">
                          <a:effectLst/>
                        </a:rPr>
                        <a:t>2</a:t>
                      </a:r>
                    </a:p>
                  </a:txBody>
                  <a:tcPr marL="6387" marR="6387" marT="4259" marB="4259" anchor="ctr"/>
                </a:tc>
                <a:extLst>
                  <a:ext uri="{0D108BD9-81ED-4DB2-BD59-A6C34878D82A}">
                    <a16:rowId xmlns:a16="http://schemas.microsoft.com/office/drawing/2014/main" val="1333308917"/>
                  </a:ext>
                </a:extLst>
              </a:tr>
              <a:tr h="223521">
                <a:tc>
                  <a:txBody>
                    <a:bodyPr/>
                    <a:lstStyle/>
                    <a:p>
                      <a:pPr algn="ctr" rtl="0" fontAlgn="b"/>
                      <a:r>
                        <a:rPr lang="en-ID" sz="1200">
                          <a:effectLst/>
                        </a:rPr>
                        <a:t>2019</a:t>
                      </a:r>
                    </a:p>
                  </a:txBody>
                  <a:tcPr marL="6387" marR="6387" marT="4259" marB="4259" anchor="ctr"/>
                </a:tc>
                <a:tc>
                  <a:txBody>
                    <a:bodyPr/>
                    <a:lstStyle/>
                    <a:p>
                      <a:pPr rtl="0" fontAlgn="b"/>
                      <a:r>
                        <a:rPr lang="en-ID" sz="1200">
                          <a:effectLst/>
                        </a:rPr>
                        <a:t>Hong Kong</a:t>
                      </a:r>
                    </a:p>
                  </a:txBody>
                  <a:tcPr marL="6387" marR="6387" marT="4259" marB="4259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D" sz="1200">
                          <a:effectLst/>
                        </a:rPr>
                        <a:t>2</a:t>
                      </a:r>
                    </a:p>
                  </a:txBody>
                  <a:tcPr marL="6387" marR="6387" marT="4259" marB="4259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D" sz="1200" dirty="0">
                          <a:effectLst/>
                        </a:rPr>
                        <a:t>2</a:t>
                      </a:r>
                    </a:p>
                  </a:txBody>
                  <a:tcPr marL="6387" marR="6387" marT="4259" marB="4259" anchor="ctr"/>
                </a:tc>
                <a:tc>
                  <a:txBody>
                    <a:bodyPr/>
                    <a:lstStyle/>
                    <a:p>
                      <a:pPr algn="ctr" rtl="0" fontAlgn="b"/>
                      <a:endParaRPr lang="en-ID" sz="1200" dirty="0">
                        <a:effectLst/>
                      </a:endParaRPr>
                    </a:p>
                  </a:txBody>
                  <a:tcPr marL="6387" marR="6387" marT="4259" marB="4259" anchor="ctr"/>
                </a:tc>
                <a:extLst>
                  <a:ext uri="{0D108BD9-81ED-4DB2-BD59-A6C34878D82A}">
                    <a16:rowId xmlns:a16="http://schemas.microsoft.com/office/drawing/2014/main" val="1186949345"/>
                  </a:ext>
                </a:extLst>
              </a:tr>
              <a:tr h="223521">
                <a:tc>
                  <a:txBody>
                    <a:bodyPr/>
                    <a:lstStyle/>
                    <a:p>
                      <a:pPr algn="ctr" rtl="0" fontAlgn="b"/>
                      <a:r>
                        <a:rPr lang="en-ID" sz="1200">
                          <a:effectLst/>
                        </a:rPr>
                        <a:t>2020</a:t>
                      </a:r>
                    </a:p>
                  </a:txBody>
                  <a:tcPr marL="6387" marR="6387" marT="4259" marB="4259" anchor="ctr"/>
                </a:tc>
                <a:tc gridSpan="4">
                  <a:txBody>
                    <a:bodyPr/>
                    <a:lstStyle/>
                    <a:p>
                      <a:pPr algn="ctr" rtl="0" fontAlgn="b"/>
                      <a:r>
                        <a:rPr lang="en-ID" sz="1200" dirty="0">
                          <a:effectLst/>
                        </a:rPr>
                        <a:t>Tidak Ada (</a:t>
                      </a:r>
                      <a:r>
                        <a:rPr lang="en-ID" sz="1200" dirty="0" err="1">
                          <a:effectLst/>
                        </a:rPr>
                        <a:t>Pandemi</a:t>
                      </a:r>
                      <a:r>
                        <a:rPr lang="en-ID" sz="1200" dirty="0">
                          <a:effectLst/>
                        </a:rPr>
                        <a:t> Covid-19)</a:t>
                      </a:r>
                    </a:p>
                  </a:txBody>
                  <a:tcPr marL="6387" marR="6387" marT="4259" marB="4259" anchor="ctr">
                    <a:solidFill>
                      <a:srgbClr val="FFCB07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ID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D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D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95925006"/>
                  </a:ext>
                </a:extLst>
              </a:tr>
              <a:tr h="223521">
                <a:tc>
                  <a:txBody>
                    <a:bodyPr/>
                    <a:lstStyle/>
                    <a:p>
                      <a:pPr algn="ctr" rtl="0" fontAlgn="b"/>
                      <a:r>
                        <a:rPr lang="en-ID" sz="1200">
                          <a:effectLst/>
                        </a:rPr>
                        <a:t>2021</a:t>
                      </a:r>
                    </a:p>
                  </a:txBody>
                  <a:tcPr marL="6387" marR="6387" marT="4259" marB="4259" anchor="ctr"/>
                </a:tc>
                <a:tc>
                  <a:txBody>
                    <a:bodyPr/>
                    <a:lstStyle/>
                    <a:p>
                      <a:pPr rtl="0" fontAlgn="b"/>
                      <a:r>
                        <a:rPr lang="en-ID" sz="1200">
                          <a:effectLst/>
                        </a:rPr>
                        <a:t>Istanbul, Turkiye</a:t>
                      </a:r>
                    </a:p>
                  </a:txBody>
                  <a:tcPr marL="6387" marR="6387" marT="4259" marB="4259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 dirty="0">
                          <a:effectLst/>
                        </a:rPr>
                        <a:t>0</a:t>
                      </a:r>
                      <a:endParaRPr lang="en-ID" sz="1200" dirty="0">
                        <a:effectLst/>
                      </a:endParaRPr>
                    </a:p>
                  </a:txBody>
                  <a:tcPr marL="6387" marR="6387" marT="4259" marB="4259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D" sz="1200">
                          <a:effectLst/>
                        </a:rPr>
                        <a:t>2</a:t>
                      </a:r>
                    </a:p>
                  </a:txBody>
                  <a:tcPr marL="6387" marR="6387" marT="4259" marB="4259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D" sz="1200" dirty="0">
                          <a:effectLst/>
                        </a:rPr>
                        <a:t>2</a:t>
                      </a:r>
                    </a:p>
                  </a:txBody>
                  <a:tcPr marL="6387" marR="6387" marT="4259" marB="4259" anchor="ctr"/>
                </a:tc>
                <a:extLst>
                  <a:ext uri="{0D108BD9-81ED-4DB2-BD59-A6C34878D82A}">
                    <a16:rowId xmlns:a16="http://schemas.microsoft.com/office/drawing/2014/main" val="3005046684"/>
                  </a:ext>
                </a:extLst>
              </a:tr>
              <a:tr h="223521">
                <a:tc>
                  <a:txBody>
                    <a:bodyPr/>
                    <a:lstStyle/>
                    <a:p>
                      <a:pPr algn="ctr" rtl="0" fontAlgn="b"/>
                      <a:r>
                        <a:rPr lang="en-ID" sz="1200">
                          <a:effectLst/>
                        </a:rPr>
                        <a:t>2022</a:t>
                      </a:r>
                    </a:p>
                  </a:txBody>
                  <a:tcPr marL="6387" marR="6387" marT="4259" marB="4259" anchor="ctr"/>
                </a:tc>
                <a:tc>
                  <a:txBody>
                    <a:bodyPr/>
                    <a:lstStyle/>
                    <a:p>
                      <a:pPr rtl="0" fontAlgn="b"/>
                      <a:r>
                        <a:rPr lang="en-ID" sz="1200">
                          <a:effectLst/>
                        </a:rPr>
                        <a:t>Paris, Prancis</a:t>
                      </a:r>
                    </a:p>
                  </a:txBody>
                  <a:tcPr marL="6387" marR="6387" marT="4259" marB="4259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D" sz="1200" dirty="0">
                          <a:effectLst/>
                        </a:rPr>
                        <a:t>1</a:t>
                      </a:r>
                    </a:p>
                  </a:txBody>
                  <a:tcPr marL="6387" marR="6387" marT="4259" marB="4259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D" sz="1200" dirty="0">
                          <a:effectLst/>
                        </a:rPr>
                        <a:t>2</a:t>
                      </a:r>
                    </a:p>
                  </a:txBody>
                  <a:tcPr marL="6387" marR="6387" marT="4259" marB="4259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D" sz="1200" dirty="0">
                          <a:effectLst/>
                        </a:rPr>
                        <a:t>1</a:t>
                      </a:r>
                    </a:p>
                  </a:txBody>
                  <a:tcPr marL="6387" marR="6387" marT="4259" marB="4259" anchor="ctr"/>
                </a:tc>
                <a:extLst>
                  <a:ext uri="{0D108BD9-81ED-4DB2-BD59-A6C34878D82A}">
                    <a16:rowId xmlns:a16="http://schemas.microsoft.com/office/drawing/2014/main" val="3242215966"/>
                  </a:ext>
                </a:extLst>
              </a:tr>
              <a:tr h="223521">
                <a:tc>
                  <a:txBody>
                    <a:bodyPr/>
                    <a:lstStyle/>
                    <a:p>
                      <a:pPr algn="ctr" rtl="0" fontAlgn="b"/>
                      <a:r>
                        <a:rPr lang="en-ID" sz="1200">
                          <a:effectLst/>
                        </a:rPr>
                        <a:t>2023</a:t>
                      </a:r>
                    </a:p>
                  </a:txBody>
                  <a:tcPr marL="6387" marR="6387" marT="4259" marB="4259" anchor="ctr"/>
                </a:tc>
                <a:tc>
                  <a:txBody>
                    <a:bodyPr/>
                    <a:lstStyle/>
                    <a:p>
                      <a:pPr rtl="0" fontAlgn="b"/>
                      <a:r>
                        <a:rPr lang="en-ID" sz="1200">
                          <a:effectLst/>
                        </a:rPr>
                        <a:t>Bandung, Indonesia</a:t>
                      </a:r>
                    </a:p>
                  </a:txBody>
                  <a:tcPr marL="6387" marR="6387" marT="4259" marB="4259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 dirty="0">
                          <a:effectLst/>
                        </a:rPr>
                        <a:t>0</a:t>
                      </a:r>
                      <a:endParaRPr lang="en-ID" sz="1200" dirty="0">
                        <a:effectLst/>
                      </a:endParaRPr>
                    </a:p>
                  </a:txBody>
                  <a:tcPr marL="6387" marR="6387" marT="4259" marB="4259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D" sz="1200">
                          <a:effectLst/>
                        </a:rPr>
                        <a:t>3</a:t>
                      </a:r>
                    </a:p>
                  </a:txBody>
                  <a:tcPr marL="6387" marR="6387" marT="4259" marB="4259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D" sz="1200" dirty="0">
                          <a:effectLst/>
                        </a:rPr>
                        <a:t>1</a:t>
                      </a:r>
                    </a:p>
                  </a:txBody>
                  <a:tcPr marL="6387" marR="6387" marT="4259" marB="4259" anchor="ctr"/>
                </a:tc>
                <a:extLst>
                  <a:ext uri="{0D108BD9-81ED-4DB2-BD59-A6C34878D82A}">
                    <a16:rowId xmlns:a16="http://schemas.microsoft.com/office/drawing/2014/main" val="332216827"/>
                  </a:ext>
                </a:extLst>
              </a:tr>
              <a:tr h="223521">
                <a:tc>
                  <a:txBody>
                    <a:bodyPr/>
                    <a:lstStyle/>
                    <a:p>
                      <a:pPr algn="ctr" rtl="0" fontAlgn="b"/>
                      <a:r>
                        <a:rPr lang="en-ID" sz="1200">
                          <a:effectLst/>
                        </a:rPr>
                        <a:t>2024</a:t>
                      </a:r>
                    </a:p>
                  </a:txBody>
                  <a:tcPr marL="6387" marR="6387" marT="4259" marB="4259" anchor="ctr"/>
                </a:tc>
                <a:tc>
                  <a:txBody>
                    <a:bodyPr/>
                    <a:lstStyle/>
                    <a:p>
                      <a:pPr rtl="0" fontAlgn="b"/>
                      <a:r>
                        <a:rPr lang="en-ID" sz="1200">
                          <a:effectLst/>
                        </a:rPr>
                        <a:t>Dublin, Irlandia</a:t>
                      </a:r>
                    </a:p>
                  </a:txBody>
                  <a:tcPr marL="6387" marR="6387" marT="4259" marB="4259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D" sz="1200" dirty="0">
                          <a:effectLst/>
                        </a:rPr>
                        <a:t>3</a:t>
                      </a:r>
                    </a:p>
                  </a:txBody>
                  <a:tcPr marL="6387" marR="6387" marT="4259" marB="4259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 dirty="0">
                          <a:effectLst/>
                        </a:rPr>
                        <a:t>0</a:t>
                      </a:r>
                      <a:endParaRPr lang="en-ID" sz="1200" dirty="0">
                        <a:effectLst/>
                      </a:endParaRPr>
                    </a:p>
                  </a:txBody>
                  <a:tcPr marL="6387" marR="6387" marT="4259" marB="4259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D" sz="1200" dirty="0">
                          <a:effectLst/>
                        </a:rPr>
                        <a:t>1</a:t>
                      </a:r>
                    </a:p>
                  </a:txBody>
                  <a:tcPr marL="6387" marR="6387" marT="4259" marB="4259" anchor="ctr"/>
                </a:tc>
                <a:extLst>
                  <a:ext uri="{0D108BD9-81ED-4DB2-BD59-A6C34878D82A}">
                    <a16:rowId xmlns:a16="http://schemas.microsoft.com/office/drawing/2014/main" val="3473950466"/>
                  </a:ext>
                </a:extLst>
              </a:tr>
              <a:tr h="191397">
                <a:tc>
                  <a:txBody>
                    <a:bodyPr/>
                    <a:lstStyle/>
                    <a:p>
                      <a:pPr algn="ctr" rtl="0" fontAlgn="b"/>
                      <a:r>
                        <a:rPr lang="en-ID" sz="1200">
                          <a:effectLst/>
                        </a:rPr>
                        <a:t>2025</a:t>
                      </a:r>
                    </a:p>
                  </a:txBody>
                  <a:tcPr marL="6387" marR="6387" marT="4259" marB="4259" anchor="ctr"/>
                </a:tc>
                <a:tc>
                  <a:txBody>
                    <a:bodyPr/>
                    <a:lstStyle/>
                    <a:p>
                      <a:pPr rtl="0" fontAlgn="b"/>
                      <a:r>
                        <a:rPr lang="en-ID" sz="1200">
                          <a:effectLst/>
                        </a:rPr>
                        <a:t>Bangkok, Thailand</a:t>
                      </a:r>
                    </a:p>
                  </a:txBody>
                  <a:tcPr marL="6387" marR="6387" marT="4259" marB="4259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 dirty="0">
                          <a:effectLst/>
                        </a:rPr>
                        <a:t>0</a:t>
                      </a:r>
                      <a:endParaRPr lang="en-ID" sz="1200" dirty="0">
                        <a:effectLst/>
                      </a:endParaRPr>
                    </a:p>
                  </a:txBody>
                  <a:tcPr marL="6387" marR="6387" marT="4259" marB="4259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 dirty="0">
                          <a:effectLst/>
                        </a:rPr>
                        <a:t>2</a:t>
                      </a:r>
                      <a:endParaRPr lang="en-ID" sz="1200" dirty="0">
                        <a:effectLst/>
                      </a:endParaRPr>
                    </a:p>
                  </a:txBody>
                  <a:tcPr marL="6387" marR="6387" marT="4259" marB="4259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 dirty="0">
                          <a:effectLst/>
                        </a:rPr>
                        <a:t>2</a:t>
                      </a:r>
                      <a:endParaRPr lang="en-ID" sz="1200" dirty="0">
                        <a:effectLst/>
                      </a:endParaRPr>
                    </a:p>
                  </a:txBody>
                  <a:tcPr marL="6387" marR="6387" marT="4259" marB="4259" anchor="ctr"/>
                </a:tc>
                <a:extLst>
                  <a:ext uri="{0D108BD9-81ED-4DB2-BD59-A6C34878D82A}">
                    <a16:rowId xmlns:a16="http://schemas.microsoft.com/office/drawing/2014/main" val="48965830"/>
                  </a:ext>
                </a:extLst>
              </a:tr>
              <a:tr h="223521">
                <a:tc gridSpan="2">
                  <a:txBody>
                    <a:bodyPr/>
                    <a:lstStyle/>
                    <a:p>
                      <a:pPr algn="ctr" rtl="0" fontAlgn="b"/>
                      <a:r>
                        <a:rPr lang="en-ID" sz="1400" b="1">
                          <a:solidFill>
                            <a:srgbClr val="FF0000"/>
                          </a:solidFill>
                          <a:effectLst/>
                        </a:rPr>
                        <a:t>Total</a:t>
                      </a:r>
                    </a:p>
                  </a:txBody>
                  <a:tcPr marL="6387" marR="6387" marT="4259" marB="4259" anchor="ctr"/>
                </a:tc>
                <a:tc hMerge="1">
                  <a:txBody>
                    <a:bodyPr/>
                    <a:lstStyle/>
                    <a:p>
                      <a:endParaRPr lang="en-ID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D" sz="1400" b="1">
                          <a:solidFill>
                            <a:srgbClr val="FF0000"/>
                          </a:solidFill>
                          <a:effectLst/>
                        </a:rPr>
                        <a:t>8</a:t>
                      </a:r>
                    </a:p>
                  </a:txBody>
                  <a:tcPr marL="6387" marR="6387" marT="4259" marB="4259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D" sz="1400" b="1" dirty="0">
                          <a:solidFill>
                            <a:srgbClr val="FF0000"/>
                          </a:solidFill>
                          <a:effectLst/>
                        </a:rPr>
                        <a:t>16</a:t>
                      </a:r>
                    </a:p>
                  </a:txBody>
                  <a:tcPr marL="6387" marR="6387" marT="4259" marB="4259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D" sz="1400" b="1" dirty="0">
                          <a:solidFill>
                            <a:srgbClr val="FF0000"/>
                          </a:solidFill>
                          <a:effectLst/>
                        </a:rPr>
                        <a:t>20</a:t>
                      </a:r>
                    </a:p>
                  </a:txBody>
                  <a:tcPr marL="6387" marR="6387" marT="4259" marB="4259" anchor="ctr"/>
                </a:tc>
                <a:extLst>
                  <a:ext uri="{0D108BD9-81ED-4DB2-BD59-A6C34878D82A}">
                    <a16:rowId xmlns:a16="http://schemas.microsoft.com/office/drawing/2014/main" val="2841060578"/>
                  </a:ext>
                </a:extLst>
              </a:tr>
            </a:tbl>
          </a:graphicData>
        </a:graphic>
      </p:graphicFrame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AC38E87-3C2F-0737-80D5-97C77E086E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0D64F1-69D5-D449-A389-0721B0FCD89B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313297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5C7FB4-8C90-CDEC-DFA4-90F9216CF7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Arial Nova" panose="020B0504020202020204" pitchFamily="34" charset="0"/>
              </a:rPr>
              <a:t>Materi</a:t>
            </a:r>
            <a:endParaRPr lang="en-ID" dirty="0">
              <a:latin typeface="Arial Nova" panose="020B050402020202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1B58232-3F65-43D7-1A7A-30C63792535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1001" y="1295714"/>
            <a:ext cx="4082467" cy="3263504"/>
          </a:xfrm>
        </p:spPr>
        <p:txBody>
          <a:bodyPr>
            <a:normAutofit lnSpcReduction="10000"/>
          </a:bodyPr>
          <a:lstStyle/>
          <a:p>
            <a:pPr marL="482600" indent="-342900">
              <a:lnSpc>
                <a:spcPct val="100000"/>
              </a:lnSpc>
              <a:spcBef>
                <a:spcPts val="450"/>
              </a:spcBef>
              <a:buFont typeface="+mj-lt"/>
              <a:buAutoNum type="arabicPeriod"/>
            </a:pPr>
            <a:r>
              <a:rPr lang="en-ID" sz="1500" dirty="0"/>
              <a:t>Iklim dan </a:t>
            </a:r>
            <a:r>
              <a:rPr lang="en-ID" sz="1500" dirty="0" err="1"/>
              <a:t>Perubahan</a:t>
            </a:r>
            <a:r>
              <a:rPr lang="en-ID" sz="1500" dirty="0"/>
              <a:t> Iklim</a:t>
            </a:r>
          </a:p>
          <a:p>
            <a:pPr marL="482600" indent="-342900">
              <a:lnSpc>
                <a:spcPct val="100000"/>
              </a:lnSpc>
              <a:spcBef>
                <a:spcPts val="450"/>
              </a:spcBef>
              <a:buFont typeface="+mj-lt"/>
              <a:buAutoNum type="arabicPeriod"/>
            </a:pPr>
            <a:r>
              <a:rPr lang="en-ID" sz="1500" dirty="0" err="1"/>
              <a:t>Kebencanaan</a:t>
            </a:r>
            <a:r>
              <a:rPr lang="en-ID" sz="1500" dirty="0"/>
              <a:t> dan </a:t>
            </a:r>
            <a:r>
              <a:rPr lang="en-ID" sz="1500" dirty="0" err="1"/>
              <a:t>Manajemen</a:t>
            </a:r>
            <a:r>
              <a:rPr lang="en-ID" sz="1500" dirty="0"/>
              <a:t> </a:t>
            </a:r>
            <a:r>
              <a:rPr lang="en-ID" sz="1500" dirty="0" err="1"/>
              <a:t>Bencana</a:t>
            </a:r>
            <a:endParaRPr lang="en-ID" sz="1500" dirty="0"/>
          </a:p>
          <a:p>
            <a:pPr marL="482600" indent="-342900">
              <a:lnSpc>
                <a:spcPct val="100000"/>
              </a:lnSpc>
              <a:spcBef>
                <a:spcPts val="450"/>
              </a:spcBef>
              <a:buFont typeface="+mj-lt"/>
              <a:buAutoNum type="arabicPeriod"/>
            </a:pPr>
            <a:r>
              <a:rPr lang="en-ID" sz="1500" dirty="0" err="1"/>
              <a:t>Sumber</a:t>
            </a:r>
            <a:r>
              <a:rPr lang="en-ID" sz="1500" dirty="0"/>
              <a:t> Daya dan </a:t>
            </a:r>
            <a:r>
              <a:rPr lang="en-ID" sz="1500" dirty="0" err="1"/>
              <a:t>Manajemen</a:t>
            </a:r>
            <a:r>
              <a:rPr lang="en-ID" sz="1500" dirty="0"/>
              <a:t> </a:t>
            </a:r>
            <a:r>
              <a:rPr lang="en-ID" sz="1500" dirty="0" err="1"/>
              <a:t>Sumber</a:t>
            </a:r>
            <a:r>
              <a:rPr lang="en-ID" sz="1500" dirty="0"/>
              <a:t> Daya</a:t>
            </a:r>
          </a:p>
          <a:p>
            <a:pPr marL="482600" indent="-342900">
              <a:lnSpc>
                <a:spcPct val="100000"/>
              </a:lnSpc>
              <a:spcBef>
                <a:spcPts val="450"/>
              </a:spcBef>
              <a:buFont typeface="+mj-lt"/>
              <a:buAutoNum type="arabicPeriod"/>
            </a:pPr>
            <a:r>
              <a:rPr lang="en-ID" sz="1500" dirty="0" err="1"/>
              <a:t>Geografi</a:t>
            </a:r>
            <a:r>
              <a:rPr lang="en-ID" sz="1500" dirty="0"/>
              <a:t> </a:t>
            </a:r>
            <a:r>
              <a:rPr lang="en-ID" sz="1500" dirty="0" err="1"/>
              <a:t>Lingkungan</a:t>
            </a:r>
            <a:r>
              <a:rPr lang="en-ID" sz="1500" dirty="0"/>
              <a:t> dan Pembangunan </a:t>
            </a:r>
            <a:r>
              <a:rPr lang="en-ID" sz="1500" dirty="0" err="1"/>
              <a:t>Berkelanjutan</a:t>
            </a:r>
            <a:endParaRPr lang="en-ID" sz="1500" dirty="0"/>
          </a:p>
          <a:p>
            <a:pPr marL="482600" indent="-342900">
              <a:lnSpc>
                <a:spcPct val="100000"/>
              </a:lnSpc>
              <a:spcBef>
                <a:spcPts val="450"/>
              </a:spcBef>
              <a:buFont typeface="+mj-lt"/>
              <a:buAutoNum type="arabicPeriod"/>
            </a:pPr>
            <a:r>
              <a:rPr lang="en-ID" sz="1500" dirty="0" err="1"/>
              <a:t>Geologi</a:t>
            </a:r>
            <a:r>
              <a:rPr lang="en-ID" sz="1500" dirty="0"/>
              <a:t>, </a:t>
            </a:r>
            <a:r>
              <a:rPr lang="en-ID" sz="1500" dirty="0" err="1"/>
              <a:t>Geomorfologi</a:t>
            </a:r>
            <a:r>
              <a:rPr lang="en-ID" sz="1500" dirty="0"/>
              <a:t>, dan </a:t>
            </a:r>
            <a:r>
              <a:rPr lang="en-ID" sz="1500" dirty="0" err="1"/>
              <a:t>Penggunaan</a:t>
            </a:r>
            <a:r>
              <a:rPr lang="en-ID" sz="1500" dirty="0"/>
              <a:t> Lahan</a:t>
            </a:r>
          </a:p>
          <a:p>
            <a:pPr marL="482600" indent="-342900">
              <a:lnSpc>
                <a:spcPct val="100000"/>
              </a:lnSpc>
              <a:spcBef>
                <a:spcPts val="450"/>
              </a:spcBef>
              <a:buFont typeface="+mj-lt"/>
              <a:buAutoNum type="arabicPeriod"/>
            </a:pPr>
            <a:r>
              <a:rPr lang="en-ID" sz="1500" dirty="0" err="1"/>
              <a:t>Geografi</a:t>
            </a:r>
            <a:r>
              <a:rPr lang="en-ID" sz="1500" dirty="0"/>
              <a:t> </a:t>
            </a:r>
            <a:r>
              <a:rPr lang="en-ID" sz="1500" dirty="0" err="1"/>
              <a:t>Pertanian</a:t>
            </a:r>
            <a:r>
              <a:rPr lang="en-ID" sz="1500" dirty="0"/>
              <a:t> dan </a:t>
            </a:r>
            <a:r>
              <a:rPr lang="en-ID" sz="1500" dirty="0" err="1"/>
              <a:t>Permasalahan</a:t>
            </a:r>
            <a:r>
              <a:rPr lang="en-ID" sz="1500" dirty="0"/>
              <a:t> Pangan</a:t>
            </a:r>
          </a:p>
          <a:p>
            <a:pPr marL="482600" indent="-342900">
              <a:lnSpc>
                <a:spcPct val="100000"/>
              </a:lnSpc>
              <a:spcBef>
                <a:spcPts val="450"/>
              </a:spcBef>
              <a:buFont typeface="+mj-lt"/>
              <a:buAutoNum type="arabicPeriod"/>
            </a:pPr>
            <a:r>
              <a:rPr lang="en-ID" sz="1500" dirty="0" err="1"/>
              <a:t>Kependudukan</a:t>
            </a:r>
            <a:r>
              <a:rPr lang="en-ID" sz="1500" dirty="0"/>
              <a:t> dan </a:t>
            </a:r>
            <a:r>
              <a:rPr lang="en-ID" sz="1500" dirty="0" err="1"/>
              <a:t>Dinamika</a:t>
            </a:r>
            <a:r>
              <a:rPr lang="en-ID" sz="1500" dirty="0"/>
              <a:t> </a:t>
            </a:r>
            <a:r>
              <a:rPr lang="en-ID" sz="1500" dirty="0" err="1"/>
              <a:t>Penduduk</a:t>
            </a:r>
            <a:endParaRPr lang="en-ID" sz="15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952DB3B-120A-965B-44D7-204098E7C0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0D64F1-69D5-D449-A389-0721B0FCD89B}" type="slidenum">
              <a:rPr lang="en-US" smtClean="0"/>
              <a:pPr/>
              <a:t>7</a:t>
            </a:fld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B47E68F-12B0-616D-33A0-54EE7C2AB699}"/>
              </a:ext>
            </a:extLst>
          </p:cNvPr>
          <p:cNvSpPr txBox="1"/>
          <p:nvPr/>
        </p:nvSpPr>
        <p:spPr>
          <a:xfrm>
            <a:off x="4680535" y="1295714"/>
            <a:ext cx="4254920" cy="24904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spcBef>
                <a:spcPts val="450"/>
              </a:spcBef>
              <a:buFont typeface="+mj-lt"/>
              <a:buAutoNum type="arabicPeriod" startAt="8"/>
            </a:pPr>
            <a:r>
              <a:rPr lang="en-ID" sz="1500" dirty="0" err="1">
                <a:latin typeface="+mn-lt"/>
              </a:rPr>
              <a:t>Geografi</a:t>
            </a:r>
            <a:r>
              <a:rPr lang="en-ID" sz="1500" dirty="0">
                <a:latin typeface="+mn-lt"/>
              </a:rPr>
              <a:t> Ekonomi dan </a:t>
            </a:r>
            <a:r>
              <a:rPr lang="en-ID" sz="1500" dirty="0" err="1">
                <a:latin typeface="+mn-lt"/>
              </a:rPr>
              <a:t>Globalisasi</a:t>
            </a:r>
            <a:endParaRPr lang="en-ID" sz="1500" dirty="0">
              <a:latin typeface="+mn-lt"/>
            </a:endParaRPr>
          </a:p>
          <a:p>
            <a:pPr marL="342900" indent="-342900">
              <a:spcBef>
                <a:spcPts val="450"/>
              </a:spcBef>
              <a:buFont typeface="+mj-lt"/>
              <a:buAutoNum type="arabicPeriod" startAt="8"/>
            </a:pPr>
            <a:r>
              <a:rPr lang="en-ID" sz="1500" dirty="0" err="1">
                <a:latin typeface="+mn-lt"/>
              </a:rPr>
              <a:t>Geografi</a:t>
            </a:r>
            <a:r>
              <a:rPr lang="en-ID" sz="1500" dirty="0">
                <a:latin typeface="+mn-lt"/>
              </a:rPr>
              <a:t> Pembangunan dan </a:t>
            </a:r>
            <a:r>
              <a:rPr lang="en-ID" sz="1500" dirty="0" err="1">
                <a:latin typeface="+mn-lt"/>
              </a:rPr>
              <a:t>Ketimpangan</a:t>
            </a:r>
            <a:r>
              <a:rPr lang="en-ID" sz="1500" dirty="0">
                <a:latin typeface="+mn-lt"/>
              </a:rPr>
              <a:t> </a:t>
            </a:r>
            <a:r>
              <a:rPr lang="en-ID" sz="1500" dirty="0" err="1">
                <a:latin typeface="+mn-lt"/>
              </a:rPr>
              <a:t>Spasial</a:t>
            </a:r>
            <a:endParaRPr lang="en-ID" sz="1500" dirty="0">
              <a:latin typeface="+mn-lt"/>
            </a:endParaRPr>
          </a:p>
          <a:p>
            <a:pPr marL="342900" indent="-342900">
              <a:spcBef>
                <a:spcPts val="450"/>
              </a:spcBef>
              <a:buFont typeface="+mj-lt"/>
              <a:buAutoNum type="arabicPeriod" startAt="8"/>
            </a:pPr>
            <a:r>
              <a:rPr lang="en-ID" sz="1500" dirty="0" err="1">
                <a:latin typeface="+mn-lt"/>
              </a:rPr>
              <a:t>Geografi</a:t>
            </a:r>
            <a:r>
              <a:rPr lang="en-ID" sz="1500" dirty="0">
                <a:latin typeface="+mn-lt"/>
              </a:rPr>
              <a:t> Kota, </a:t>
            </a:r>
            <a:r>
              <a:rPr lang="en-ID" sz="1500" dirty="0" err="1">
                <a:latin typeface="+mn-lt"/>
              </a:rPr>
              <a:t>Peremajaan</a:t>
            </a:r>
            <a:r>
              <a:rPr lang="en-ID" sz="1500" dirty="0">
                <a:latin typeface="+mn-lt"/>
              </a:rPr>
              <a:t> Kota, dan </a:t>
            </a:r>
            <a:r>
              <a:rPr lang="en-ID" sz="1500" dirty="0" err="1">
                <a:latin typeface="+mn-lt"/>
              </a:rPr>
              <a:t>Perencanaan</a:t>
            </a:r>
            <a:r>
              <a:rPr lang="en-ID" sz="1500" dirty="0">
                <a:latin typeface="+mn-lt"/>
              </a:rPr>
              <a:t> Kota</a:t>
            </a:r>
          </a:p>
          <a:p>
            <a:pPr marL="342900" indent="-342900">
              <a:spcBef>
                <a:spcPts val="450"/>
              </a:spcBef>
              <a:buFont typeface="+mj-lt"/>
              <a:buAutoNum type="arabicPeriod" startAt="8"/>
            </a:pPr>
            <a:r>
              <a:rPr lang="en-ID" sz="1500" dirty="0" err="1">
                <a:latin typeface="+mn-lt"/>
              </a:rPr>
              <a:t>Pariwisata</a:t>
            </a:r>
            <a:r>
              <a:rPr lang="en-ID" sz="1500" dirty="0">
                <a:latin typeface="+mn-lt"/>
              </a:rPr>
              <a:t> dan </a:t>
            </a:r>
            <a:r>
              <a:rPr lang="en-ID" sz="1500" dirty="0" err="1">
                <a:latin typeface="+mn-lt"/>
              </a:rPr>
              <a:t>Manajemen</a:t>
            </a:r>
            <a:r>
              <a:rPr lang="en-ID" sz="1500" dirty="0">
                <a:latin typeface="+mn-lt"/>
              </a:rPr>
              <a:t> </a:t>
            </a:r>
            <a:r>
              <a:rPr lang="en-ID" sz="1500" dirty="0" err="1">
                <a:latin typeface="+mn-lt"/>
              </a:rPr>
              <a:t>Pariwisata</a:t>
            </a:r>
            <a:endParaRPr lang="en-ID" sz="1500" dirty="0">
              <a:latin typeface="+mn-lt"/>
            </a:endParaRPr>
          </a:p>
          <a:p>
            <a:pPr marL="342900" indent="-342900">
              <a:spcBef>
                <a:spcPts val="450"/>
              </a:spcBef>
              <a:buFont typeface="+mj-lt"/>
              <a:buAutoNum type="arabicPeriod" startAt="8"/>
            </a:pPr>
            <a:r>
              <a:rPr lang="en-ID" sz="1500" dirty="0" err="1">
                <a:latin typeface="+mn-lt"/>
              </a:rPr>
              <a:t>Geografi</a:t>
            </a:r>
            <a:r>
              <a:rPr lang="en-ID" sz="1500" dirty="0">
                <a:latin typeface="+mn-lt"/>
              </a:rPr>
              <a:t> </a:t>
            </a:r>
            <a:r>
              <a:rPr lang="en-ID" sz="1500" dirty="0" err="1">
                <a:latin typeface="+mn-lt"/>
              </a:rPr>
              <a:t>Budaya</a:t>
            </a:r>
            <a:r>
              <a:rPr lang="en-ID" sz="1500" dirty="0">
                <a:latin typeface="+mn-lt"/>
              </a:rPr>
              <a:t> dan </a:t>
            </a:r>
            <a:r>
              <a:rPr lang="en-ID" sz="1500" dirty="0" err="1">
                <a:latin typeface="+mn-lt"/>
              </a:rPr>
              <a:t>Identitas</a:t>
            </a:r>
            <a:r>
              <a:rPr lang="en-ID" sz="1500" dirty="0">
                <a:latin typeface="+mn-lt"/>
              </a:rPr>
              <a:t> Regional</a:t>
            </a:r>
          </a:p>
          <a:p>
            <a:pPr marL="342900" indent="-342900">
              <a:spcBef>
                <a:spcPts val="450"/>
              </a:spcBef>
              <a:buFont typeface="+mj-lt"/>
              <a:buAutoNum type="arabicPeriod" startAt="8"/>
            </a:pPr>
            <a:r>
              <a:rPr lang="en-ID" sz="1500" dirty="0" err="1">
                <a:latin typeface="+mn-lt"/>
              </a:rPr>
              <a:t>Perpetaan</a:t>
            </a:r>
            <a:r>
              <a:rPr lang="en-ID" sz="1500" dirty="0">
                <a:latin typeface="+mn-lt"/>
              </a:rPr>
              <a:t> dan </a:t>
            </a:r>
            <a:r>
              <a:rPr lang="en-ID" sz="1500" dirty="0" err="1">
                <a:latin typeface="+mn-lt"/>
              </a:rPr>
              <a:t>Interpretasi</a:t>
            </a:r>
            <a:r>
              <a:rPr lang="en-ID" sz="1500" dirty="0">
                <a:latin typeface="+mn-lt"/>
              </a:rPr>
              <a:t> </a:t>
            </a:r>
            <a:r>
              <a:rPr lang="en-ID" sz="1500" dirty="0" err="1">
                <a:latin typeface="+mn-lt"/>
              </a:rPr>
              <a:t>Informasi</a:t>
            </a:r>
            <a:r>
              <a:rPr lang="en-ID" sz="1500" dirty="0">
                <a:latin typeface="+mn-lt"/>
              </a:rPr>
              <a:t> </a:t>
            </a:r>
            <a:r>
              <a:rPr lang="en-ID" sz="1500" dirty="0" err="1">
                <a:latin typeface="+mn-lt"/>
              </a:rPr>
              <a:t>Geospasial</a:t>
            </a:r>
            <a:endParaRPr lang="en-ID" sz="15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15973168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2C8AAAE-B16B-E8A1-13D6-0771B2C1DCC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blue and white airplane&#10;&#10;Description automatically generated">
            <a:extLst>
              <a:ext uri="{FF2B5EF4-FFF2-40B4-BE49-F238E27FC236}">
                <a16:creationId xmlns:a16="http://schemas.microsoft.com/office/drawing/2014/main" id="{5C79FFBE-C761-AAF1-2A92-D9021EB6D88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4002" y="801998"/>
            <a:ext cx="6908006" cy="3900488"/>
          </a:xfrm>
          <a:prstGeom prst="rect">
            <a:avLst/>
          </a:prstGeom>
        </p:spPr>
      </p:pic>
      <p:pic>
        <p:nvPicPr>
          <p:cNvPr id="3" name="Picture 2" descr="A screenshot of a video game&#10;&#10;Description automatically generated">
            <a:extLst>
              <a:ext uri="{FF2B5EF4-FFF2-40B4-BE49-F238E27FC236}">
                <a16:creationId xmlns:a16="http://schemas.microsoft.com/office/drawing/2014/main" id="{BD796202-6D19-6FB5-2CA0-6D6A78725A3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53303" y="1352047"/>
            <a:ext cx="5572125" cy="2350294"/>
          </a:xfrm>
          <a:prstGeom prst="rect">
            <a:avLst/>
          </a:prstGeom>
        </p:spPr>
      </p:pic>
      <p:sp>
        <p:nvSpPr>
          <p:cNvPr id="4" name="Oval 3">
            <a:extLst>
              <a:ext uri="{FF2B5EF4-FFF2-40B4-BE49-F238E27FC236}">
                <a16:creationId xmlns:a16="http://schemas.microsoft.com/office/drawing/2014/main" id="{E0645499-09CF-5020-9BF7-917BBCC2F40A}"/>
              </a:ext>
            </a:extLst>
          </p:cNvPr>
          <p:cNvSpPr/>
          <p:nvPr/>
        </p:nvSpPr>
        <p:spPr>
          <a:xfrm>
            <a:off x="3207099" y="2656390"/>
            <a:ext cx="506140" cy="499394"/>
          </a:xfrm>
          <a:prstGeom prst="ellipse">
            <a:avLst/>
          </a:prstGeom>
          <a:solidFill>
            <a:srgbClr val="D0D0CE"/>
          </a:solidFill>
          <a:ln w="25400" cap="flat" cmpd="sng" algn="ctr">
            <a:solidFill>
              <a:srgbClr val="86BC25">
                <a:shade val="15000"/>
              </a:srgbClr>
            </a:solidFill>
            <a:prstDash val="solid"/>
          </a:ln>
          <a:effectLst/>
        </p:spPr>
        <p:txBody>
          <a:bodyPr lIns="68580" tIns="34290" rIns="68580" bIns="34290" rtlCol="0" anchor="ctr"/>
          <a:lstStyle/>
          <a:p>
            <a:pPr algn="ctr" defTabSz="685800">
              <a:buClrTx/>
              <a:defRPr/>
            </a:pPr>
            <a:r>
              <a:rPr lang="en-US" sz="2400" b="1" dirty="0">
                <a:solidFill>
                  <a:prstClr val="black"/>
                </a:solidFill>
                <a:ea typeface="Roboto"/>
                <a:cs typeface="Roboto"/>
              </a:rPr>
              <a:t>2</a:t>
            </a: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8E042BF7-CE1A-0C6C-83A4-63EF8C16E05E}"/>
              </a:ext>
            </a:extLst>
          </p:cNvPr>
          <p:cNvSpPr/>
          <p:nvPr/>
        </p:nvSpPr>
        <p:spPr>
          <a:xfrm>
            <a:off x="2291572" y="3138840"/>
            <a:ext cx="506140" cy="499394"/>
          </a:xfrm>
          <a:prstGeom prst="ellipse">
            <a:avLst/>
          </a:prstGeom>
          <a:solidFill>
            <a:srgbClr val="D0D0CE"/>
          </a:solidFill>
          <a:ln w="25400" cap="flat" cmpd="sng" algn="ctr">
            <a:solidFill>
              <a:srgbClr val="86BC25">
                <a:shade val="15000"/>
              </a:srgbClr>
            </a:solidFill>
            <a:prstDash val="solid"/>
          </a:ln>
          <a:effectLst/>
        </p:spPr>
        <p:txBody>
          <a:bodyPr lIns="68580" tIns="34290" rIns="68580" bIns="34290" rtlCol="0" anchor="ctr"/>
          <a:lstStyle/>
          <a:p>
            <a:pPr algn="ctr" defTabSz="685800">
              <a:buClrTx/>
              <a:defRPr/>
            </a:pPr>
            <a:r>
              <a:rPr lang="en-US" sz="2400" b="1" dirty="0">
                <a:solidFill>
                  <a:prstClr val="black"/>
                </a:solidFill>
                <a:ea typeface="Roboto"/>
                <a:cs typeface="Roboto"/>
              </a:rPr>
              <a:t>1</a:t>
            </a: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8204E29C-7404-2615-ED08-830D3C31C248}"/>
              </a:ext>
            </a:extLst>
          </p:cNvPr>
          <p:cNvSpPr/>
          <p:nvPr/>
        </p:nvSpPr>
        <p:spPr>
          <a:xfrm>
            <a:off x="4195736" y="2074376"/>
            <a:ext cx="506140" cy="499394"/>
          </a:xfrm>
          <a:prstGeom prst="ellipse">
            <a:avLst/>
          </a:prstGeom>
          <a:solidFill>
            <a:srgbClr val="D0D0CE"/>
          </a:solidFill>
          <a:ln w="25400" cap="flat" cmpd="sng" algn="ctr">
            <a:solidFill>
              <a:srgbClr val="86BC25">
                <a:shade val="15000"/>
              </a:srgbClr>
            </a:solidFill>
            <a:prstDash val="solid"/>
          </a:ln>
          <a:effectLst/>
        </p:spPr>
        <p:txBody>
          <a:bodyPr lIns="68580" tIns="34290" rIns="68580" bIns="34290" rtlCol="0" anchor="ctr"/>
          <a:lstStyle/>
          <a:p>
            <a:pPr algn="ctr" defTabSz="685800">
              <a:buClrTx/>
              <a:defRPr/>
            </a:pPr>
            <a:r>
              <a:rPr lang="en-US" sz="2400" b="1" dirty="0">
                <a:solidFill>
                  <a:prstClr val="black"/>
                </a:solidFill>
                <a:ea typeface="Roboto"/>
                <a:cs typeface="Roboto"/>
              </a:rPr>
              <a:t>3</a:t>
            </a: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5A0784CD-D3F2-2C57-95E9-0E7BDAA7D528}"/>
              </a:ext>
            </a:extLst>
          </p:cNvPr>
          <p:cNvSpPr/>
          <p:nvPr/>
        </p:nvSpPr>
        <p:spPr>
          <a:xfrm>
            <a:off x="5341184" y="1527226"/>
            <a:ext cx="506140" cy="499394"/>
          </a:xfrm>
          <a:prstGeom prst="ellipse">
            <a:avLst/>
          </a:prstGeom>
          <a:solidFill>
            <a:srgbClr val="D0D0CE"/>
          </a:solidFill>
          <a:ln w="25400" cap="flat" cmpd="sng" algn="ctr">
            <a:solidFill>
              <a:srgbClr val="86BC25">
                <a:shade val="15000"/>
              </a:srgbClr>
            </a:solidFill>
            <a:prstDash val="solid"/>
          </a:ln>
          <a:effectLst/>
        </p:spPr>
        <p:txBody>
          <a:bodyPr lIns="68580" tIns="34290" rIns="68580" bIns="34290" rtlCol="0" anchor="ctr"/>
          <a:lstStyle/>
          <a:p>
            <a:pPr algn="ctr" defTabSz="685800">
              <a:buClrTx/>
              <a:defRPr/>
            </a:pPr>
            <a:r>
              <a:rPr lang="en-US" sz="2400" b="1" dirty="0">
                <a:solidFill>
                  <a:prstClr val="black"/>
                </a:solidFill>
                <a:ea typeface="Roboto"/>
                <a:cs typeface="Roboto"/>
              </a:rPr>
              <a:t>4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332C4CC9-7412-CE15-6F10-F4458D70EF08}"/>
              </a:ext>
            </a:extLst>
          </p:cNvPr>
          <p:cNvSpPr/>
          <p:nvPr/>
        </p:nvSpPr>
        <p:spPr bwMode="gray">
          <a:xfrm>
            <a:off x="6693061" y="1241385"/>
            <a:ext cx="364300" cy="364300"/>
          </a:xfrm>
          <a:prstGeom prst="rect">
            <a:avLst/>
          </a:prstGeom>
          <a:solidFill>
            <a:srgbClr val="FFFFFF"/>
          </a:solidFill>
          <a:ln w="19050" algn="ctr">
            <a:noFill/>
            <a:miter lim="800000"/>
            <a:headEnd/>
            <a:tailEnd/>
          </a:ln>
        </p:spPr>
        <p:txBody>
          <a:bodyPr wrap="square" lIns="66675" tIns="66675" rIns="66675" bIns="66675" rtlCol="0" anchor="ctr"/>
          <a:lstStyle/>
          <a:p>
            <a:pPr algn="ctr">
              <a:lnSpc>
                <a:spcPct val="106000"/>
              </a:lnSpc>
              <a:buFont typeface="Wingdings 2" pitchFamily="18" charset="2"/>
              <a:buNone/>
            </a:pPr>
            <a:endParaRPr lang="en-GB" sz="1200" b="1" dirty="0">
              <a:solidFill>
                <a:prstClr val="white"/>
              </a:solidFill>
              <a:latin typeface="Verdana"/>
            </a:endParaRPr>
          </a:p>
        </p:txBody>
      </p:sp>
      <p:pic>
        <p:nvPicPr>
          <p:cNvPr id="9" name="Picture 8" descr="A yellow and green logo&#10;&#10;Description automatically generated">
            <a:extLst>
              <a:ext uri="{FF2B5EF4-FFF2-40B4-BE49-F238E27FC236}">
                <a16:creationId xmlns:a16="http://schemas.microsoft.com/office/drawing/2014/main" id="{158CF21B-BEB2-6340-B6D2-3A89427ED3D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17662" y="577477"/>
            <a:ext cx="1284470" cy="449042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288528A1-B08B-CF3E-BEC4-51369F4B6E0D}"/>
              </a:ext>
            </a:extLst>
          </p:cNvPr>
          <p:cNvSpPr/>
          <p:nvPr/>
        </p:nvSpPr>
        <p:spPr bwMode="gray">
          <a:xfrm>
            <a:off x="237713" y="1963899"/>
            <a:ext cx="2063569" cy="326836"/>
          </a:xfrm>
          <a:prstGeom prst="rect">
            <a:avLst/>
          </a:prstGeom>
          <a:solidFill>
            <a:srgbClr val="31A7DF"/>
          </a:solidFill>
          <a:ln w="19050" algn="ctr">
            <a:noFill/>
            <a:miter lim="800000"/>
            <a:headEnd/>
            <a:tailEnd/>
          </a:ln>
        </p:spPr>
        <p:txBody>
          <a:bodyPr wrap="square" lIns="66675" tIns="66675" rIns="66675" bIns="66675" rtlCol="0" anchor="ctr"/>
          <a:lstStyle/>
          <a:p>
            <a:pPr algn="ctr">
              <a:lnSpc>
                <a:spcPct val="106000"/>
              </a:lnSpc>
              <a:buFont typeface="Wingdings 2" pitchFamily="18" charset="2"/>
              <a:buNone/>
            </a:pPr>
            <a:r>
              <a:rPr lang="en-US" sz="1200" b="1" dirty="0">
                <a:solidFill>
                  <a:prstClr val="white"/>
                </a:solidFill>
                <a:cs typeface="Segoe UI" panose="020B0502040204020203" pitchFamily="34" charset="0"/>
              </a:rPr>
              <a:t>±20-30 </a:t>
            </a:r>
            <a:r>
              <a:rPr lang="en-US" sz="1200" b="1" dirty="0" err="1">
                <a:solidFill>
                  <a:prstClr val="white"/>
                </a:solidFill>
                <a:cs typeface="Segoe UI" panose="020B0502040204020203" pitchFamily="34" charset="0"/>
              </a:rPr>
              <a:t>ribu</a:t>
            </a:r>
            <a:r>
              <a:rPr lang="en-US" sz="1200" b="1" dirty="0">
                <a:solidFill>
                  <a:prstClr val="white"/>
                </a:solidFill>
                <a:cs typeface="Segoe UI" panose="020B0502040204020203" pitchFamily="34" charset="0"/>
              </a:rPr>
              <a:t> </a:t>
            </a:r>
            <a:r>
              <a:rPr lang="en-US" sz="1200" b="1" dirty="0" err="1">
                <a:solidFill>
                  <a:prstClr val="white"/>
                </a:solidFill>
                <a:cs typeface="Segoe UI" panose="020B0502040204020203" pitchFamily="34" charset="0"/>
              </a:rPr>
              <a:t>peserta</a:t>
            </a:r>
            <a:endParaRPr lang="en-GB" sz="1200" b="1" dirty="0">
              <a:solidFill>
                <a:prstClr val="white"/>
              </a:solidFill>
              <a:cs typeface="Segoe UI" panose="020B0502040204020203" pitchFamily="34" charset="0"/>
            </a:endParaRPr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3E718DF9-E892-0962-8E27-EC796A0AEB42}"/>
              </a:ext>
            </a:extLst>
          </p:cNvPr>
          <p:cNvSpPr/>
          <p:nvPr/>
        </p:nvSpPr>
        <p:spPr bwMode="gray">
          <a:xfrm>
            <a:off x="237713" y="1241385"/>
            <a:ext cx="2063569" cy="667912"/>
          </a:xfrm>
          <a:prstGeom prst="roundRect">
            <a:avLst>
              <a:gd name="adj" fmla="val 8830"/>
            </a:avLst>
          </a:prstGeom>
          <a:solidFill>
            <a:sysClr val="window" lastClr="FFFFFF"/>
          </a:solidFill>
          <a:ln w="28575" algn="ctr">
            <a:solidFill>
              <a:srgbClr val="31A7DF"/>
            </a:solidFill>
            <a:miter lim="800000"/>
            <a:headEnd/>
            <a:tailEnd/>
          </a:ln>
        </p:spPr>
        <p:txBody>
          <a:bodyPr wrap="square" lIns="66675" tIns="66675" rIns="66675" bIns="66675" rtlCol="0" anchor="ctr"/>
          <a:lstStyle/>
          <a:p>
            <a:pPr algn="ctr" defTabSz="685800">
              <a:lnSpc>
                <a:spcPct val="106000"/>
              </a:lnSpc>
              <a:buClrTx/>
              <a:defRPr/>
            </a:pPr>
            <a:r>
              <a:rPr lang="en-US" sz="1200" dirty="0" err="1">
                <a:solidFill>
                  <a:srgbClr val="00518F"/>
                </a:solidFill>
                <a:cs typeface="Segoe UI" panose="020B0502040204020203" pitchFamily="34" charset="0"/>
              </a:rPr>
              <a:t>Olimpiade</a:t>
            </a:r>
            <a:r>
              <a:rPr lang="en-US" sz="1200" dirty="0">
                <a:solidFill>
                  <a:srgbClr val="00518F"/>
                </a:solidFill>
                <a:cs typeface="Segoe UI" panose="020B0502040204020203" pitchFamily="34" charset="0"/>
              </a:rPr>
              <a:t> Sains Nasional</a:t>
            </a:r>
          </a:p>
          <a:p>
            <a:pPr algn="ctr" defTabSz="685800">
              <a:lnSpc>
                <a:spcPct val="106000"/>
              </a:lnSpc>
              <a:buClrTx/>
              <a:defRPr/>
            </a:pPr>
            <a:r>
              <a:rPr lang="en-US" sz="1200" dirty="0">
                <a:solidFill>
                  <a:srgbClr val="00518F"/>
                </a:solidFill>
                <a:cs typeface="Segoe UI" panose="020B0502040204020203" pitchFamily="34" charset="0"/>
              </a:rPr>
              <a:t>Tingkat </a:t>
            </a:r>
            <a:r>
              <a:rPr lang="en-US" sz="1200" dirty="0" err="1">
                <a:solidFill>
                  <a:srgbClr val="00518F"/>
                </a:solidFill>
                <a:cs typeface="Segoe UI" panose="020B0502040204020203" pitchFamily="34" charset="0"/>
              </a:rPr>
              <a:t>Kabupaten</a:t>
            </a:r>
            <a:r>
              <a:rPr lang="en-US" sz="1200" dirty="0">
                <a:solidFill>
                  <a:srgbClr val="00518F"/>
                </a:solidFill>
                <a:cs typeface="Segoe UI" panose="020B0502040204020203" pitchFamily="34" charset="0"/>
              </a:rPr>
              <a:t>/Kota</a:t>
            </a:r>
          </a:p>
          <a:p>
            <a:pPr algn="ctr" defTabSz="685800">
              <a:lnSpc>
                <a:spcPct val="106000"/>
              </a:lnSpc>
              <a:buClrTx/>
              <a:defRPr/>
            </a:pPr>
            <a:r>
              <a:rPr lang="en-US" sz="1200" b="1" dirty="0">
                <a:solidFill>
                  <a:srgbClr val="00518F"/>
                </a:solidFill>
                <a:cs typeface="Segoe UI" panose="020B0502040204020203" pitchFamily="34" charset="0"/>
              </a:rPr>
              <a:t>(OSN-K)</a:t>
            </a:r>
            <a:endParaRPr lang="en-GB" sz="1200" b="1" dirty="0">
              <a:solidFill>
                <a:srgbClr val="00518F"/>
              </a:solidFill>
              <a:cs typeface="Segoe UI" panose="020B0502040204020203" pitchFamily="34" charset="0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C79F8CB8-B465-08CF-E222-778B71EE505F}"/>
              </a:ext>
            </a:extLst>
          </p:cNvPr>
          <p:cNvSpPr/>
          <p:nvPr/>
        </p:nvSpPr>
        <p:spPr bwMode="gray">
          <a:xfrm>
            <a:off x="1280200" y="2340264"/>
            <a:ext cx="1223161" cy="506485"/>
          </a:xfrm>
          <a:prstGeom prst="rect">
            <a:avLst/>
          </a:prstGeom>
          <a:solidFill>
            <a:srgbClr val="8DC541"/>
          </a:solidFill>
          <a:ln w="19050" algn="ctr">
            <a:noFill/>
            <a:miter lim="800000"/>
            <a:headEnd/>
            <a:tailEnd/>
          </a:ln>
        </p:spPr>
        <p:txBody>
          <a:bodyPr wrap="square" lIns="66675" tIns="66675" rIns="66675" bIns="66675" rtlCol="0" anchor="ctr"/>
          <a:lstStyle/>
          <a:p>
            <a:pPr algn="ctr">
              <a:lnSpc>
                <a:spcPct val="106000"/>
              </a:lnSpc>
              <a:buFont typeface="Wingdings 2" pitchFamily="18" charset="2"/>
              <a:buNone/>
            </a:pPr>
            <a:r>
              <a:rPr lang="en-US" sz="1050" b="1" dirty="0" err="1">
                <a:cs typeface="Segoe UI" panose="020B0502040204020203" pitchFamily="34" charset="0"/>
              </a:rPr>
              <a:t>Pelaksanaan</a:t>
            </a:r>
            <a:endParaRPr lang="en-US" sz="1050" b="1" dirty="0">
              <a:cs typeface="Segoe UI" panose="020B0502040204020203" pitchFamily="34" charset="0"/>
            </a:endParaRPr>
          </a:p>
          <a:p>
            <a:pPr algn="ctr">
              <a:lnSpc>
                <a:spcPct val="106000"/>
              </a:lnSpc>
              <a:buFont typeface="Wingdings 2" pitchFamily="18" charset="2"/>
              <a:buNone/>
            </a:pPr>
            <a:r>
              <a:rPr lang="en-US" sz="1050" b="1" dirty="0">
                <a:cs typeface="Segoe UI" panose="020B0502040204020203" pitchFamily="34" charset="0"/>
              </a:rPr>
              <a:t>18-19 </a:t>
            </a:r>
            <a:r>
              <a:rPr lang="en-US" sz="1050" b="1" dirty="0" err="1">
                <a:cs typeface="Segoe UI" panose="020B0502040204020203" pitchFamily="34" charset="0"/>
              </a:rPr>
              <a:t>Juni</a:t>
            </a:r>
            <a:r>
              <a:rPr lang="en-US" sz="1050" b="1" dirty="0">
                <a:cs typeface="Segoe UI" panose="020B0502040204020203" pitchFamily="34" charset="0"/>
              </a:rPr>
              <a:t> 2026 </a:t>
            </a:r>
            <a:endParaRPr lang="en-GB" sz="1050" b="1" dirty="0">
              <a:cs typeface="Segoe UI" panose="020B0502040204020203" pitchFamily="34" charset="0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C08C7F51-417A-6C04-CF69-1ECCA32A1339}"/>
              </a:ext>
            </a:extLst>
          </p:cNvPr>
          <p:cNvSpPr/>
          <p:nvPr/>
        </p:nvSpPr>
        <p:spPr bwMode="gray">
          <a:xfrm>
            <a:off x="3819249" y="4218463"/>
            <a:ext cx="2627249" cy="326836"/>
          </a:xfrm>
          <a:prstGeom prst="rect">
            <a:avLst/>
          </a:prstGeom>
          <a:solidFill>
            <a:srgbClr val="31A7DF"/>
          </a:solidFill>
          <a:ln w="19050" algn="ctr">
            <a:noFill/>
            <a:miter lim="800000"/>
            <a:headEnd/>
            <a:tailEnd/>
          </a:ln>
        </p:spPr>
        <p:txBody>
          <a:bodyPr wrap="square" lIns="66675" tIns="66675" rIns="66675" bIns="66675" rtlCol="0" anchor="ctr"/>
          <a:lstStyle/>
          <a:p>
            <a:pPr algn="ctr">
              <a:lnSpc>
                <a:spcPct val="106000"/>
              </a:lnSpc>
              <a:buFont typeface="Wingdings 2" pitchFamily="18" charset="2"/>
              <a:buNone/>
            </a:pPr>
            <a:r>
              <a:rPr lang="en-US" sz="1200" b="1" dirty="0">
                <a:solidFill>
                  <a:prstClr val="white"/>
                </a:solidFill>
                <a:cs typeface="Segoe UI" panose="020B0502040204020203" pitchFamily="34" charset="0"/>
              </a:rPr>
              <a:t>±1800 </a:t>
            </a:r>
            <a:r>
              <a:rPr lang="en-US" sz="1200" b="1" dirty="0" err="1">
                <a:solidFill>
                  <a:prstClr val="white"/>
                </a:solidFill>
                <a:cs typeface="Segoe UI" panose="020B0502040204020203" pitchFamily="34" charset="0"/>
              </a:rPr>
              <a:t>peserta</a:t>
            </a:r>
            <a:endParaRPr lang="en-GB" sz="1200" b="1" dirty="0">
              <a:solidFill>
                <a:prstClr val="white"/>
              </a:solidFill>
              <a:cs typeface="Segoe UI" panose="020B0502040204020203" pitchFamily="34" charset="0"/>
            </a:endParaRPr>
          </a:p>
        </p:txBody>
      </p:sp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EF28B8B9-41F9-AA53-3BCC-31BEF8ADDD41}"/>
              </a:ext>
            </a:extLst>
          </p:cNvPr>
          <p:cNvSpPr/>
          <p:nvPr/>
        </p:nvSpPr>
        <p:spPr bwMode="gray">
          <a:xfrm>
            <a:off x="3819249" y="3681587"/>
            <a:ext cx="2627249" cy="482274"/>
          </a:xfrm>
          <a:prstGeom prst="roundRect">
            <a:avLst>
              <a:gd name="adj" fmla="val 8830"/>
            </a:avLst>
          </a:prstGeom>
          <a:solidFill>
            <a:sysClr val="window" lastClr="FFFFFF"/>
          </a:solidFill>
          <a:ln w="28575" algn="ctr">
            <a:solidFill>
              <a:srgbClr val="31A7DF"/>
            </a:solidFill>
            <a:miter lim="800000"/>
            <a:headEnd/>
            <a:tailEnd/>
          </a:ln>
        </p:spPr>
        <p:txBody>
          <a:bodyPr wrap="square" lIns="66675" tIns="66675" rIns="66675" bIns="66675" rtlCol="0" anchor="ctr"/>
          <a:lstStyle/>
          <a:p>
            <a:pPr algn="ctr" defTabSz="685800">
              <a:lnSpc>
                <a:spcPct val="106000"/>
              </a:lnSpc>
              <a:buClrTx/>
              <a:defRPr/>
            </a:pPr>
            <a:r>
              <a:rPr lang="en-US" sz="1200" dirty="0" err="1">
                <a:solidFill>
                  <a:srgbClr val="00518F"/>
                </a:solidFill>
                <a:cs typeface="Segoe UI" panose="020B0502040204020203" pitchFamily="34" charset="0"/>
              </a:rPr>
              <a:t>Olimpiade</a:t>
            </a:r>
            <a:r>
              <a:rPr lang="en-US" sz="1200" dirty="0">
                <a:solidFill>
                  <a:srgbClr val="00518F"/>
                </a:solidFill>
                <a:cs typeface="Segoe UI" panose="020B0502040204020203" pitchFamily="34" charset="0"/>
              </a:rPr>
              <a:t> Sains Nasional</a:t>
            </a:r>
          </a:p>
          <a:p>
            <a:pPr algn="ctr" defTabSz="685800">
              <a:lnSpc>
                <a:spcPct val="106000"/>
              </a:lnSpc>
              <a:buClrTx/>
              <a:defRPr/>
            </a:pPr>
            <a:r>
              <a:rPr lang="en-US" sz="1200" dirty="0">
                <a:solidFill>
                  <a:srgbClr val="00518F"/>
                </a:solidFill>
                <a:cs typeface="Segoe UI" panose="020B0502040204020203" pitchFamily="34" charset="0"/>
              </a:rPr>
              <a:t>Tingkat </a:t>
            </a:r>
            <a:r>
              <a:rPr lang="en-US" sz="1200" dirty="0" err="1">
                <a:solidFill>
                  <a:srgbClr val="00518F"/>
                </a:solidFill>
                <a:cs typeface="Segoe UI" panose="020B0502040204020203" pitchFamily="34" charset="0"/>
              </a:rPr>
              <a:t>Provinsi</a:t>
            </a:r>
            <a:r>
              <a:rPr lang="en-US" sz="1200" dirty="0">
                <a:solidFill>
                  <a:srgbClr val="00518F"/>
                </a:solidFill>
                <a:cs typeface="Segoe UI" panose="020B0502040204020203" pitchFamily="34" charset="0"/>
              </a:rPr>
              <a:t> </a:t>
            </a:r>
            <a:r>
              <a:rPr lang="en-US" sz="1200" b="1" dirty="0">
                <a:solidFill>
                  <a:srgbClr val="00518F"/>
                </a:solidFill>
                <a:cs typeface="Segoe UI" panose="020B0502040204020203" pitchFamily="34" charset="0"/>
              </a:rPr>
              <a:t>(OSN-P)</a:t>
            </a:r>
            <a:endParaRPr lang="en-GB" sz="1200" b="1" dirty="0">
              <a:solidFill>
                <a:srgbClr val="00518F"/>
              </a:solidFill>
              <a:cs typeface="Segoe UI" panose="020B0502040204020203" pitchFamily="34" charset="0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6FBB9A77-3550-1AD0-DBA0-22B02C5FCABE}"/>
              </a:ext>
            </a:extLst>
          </p:cNvPr>
          <p:cNvSpPr/>
          <p:nvPr/>
        </p:nvSpPr>
        <p:spPr bwMode="gray">
          <a:xfrm>
            <a:off x="2445717" y="1258730"/>
            <a:ext cx="1963372" cy="326836"/>
          </a:xfrm>
          <a:prstGeom prst="rect">
            <a:avLst/>
          </a:prstGeom>
          <a:solidFill>
            <a:srgbClr val="31A7DF"/>
          </a:solidFill>
          <a:ln w="19050" algn="ctr">
            <a:noFill/>
            <a:miter lim="800000"/>
            <a:headEnd/>
            <a:tailEnd/>
          </a:ln>
        </p:spPr>
        <p:txBody>
          <a:bodyPr wrap="square" lIns="66675" tIns="66675" rIns="66675" bIns="66675" rtlCol="0" anchor="ctr"/>
          <a:lstStyle/>
          <a:p>
            <a:pPr algn="ctr">
              <a:lnSpc>
                <a:spcPct val="106000"/>
              </a:lnSpc>
              <a:buFont typeface="Wingdings 2" pitchFamily="18" charset="2"/>
              <a:buNone/>
            </a:pPr>
            <a:r>
              <a:rPr lang="en-US" sz="1200" b="1" dirty="0">
                <a:solidFill>
                  <a:prstClr val="white"/>
                </a:solidFill>
                <a:cs typeface="Segoe UI" panose="020B0502040204020203" pitchFamily="34" charset="0"/>
              </a:rPr>
              <a:t>100 </a:t>
            </a:r>
            <a:r>
              <a:rPr lang="en-US" sz="1200" b="1" dirty="0" err="1">
                <a:solidFill>
                  <a:prstClr val="white"/>
                </a:solidFill>
                <a:cs typeface="Segoe UI" panose="020B0502040204020203" pitchFamily="34" charset="0"/>
              </a:rPr>
              <a:t>peserta</a:t>
            </a:r>
            <a:endParaRPr lang="en-GB" sz="1200" b="1" dirty="0">
              <a:solidFill>
                <a:prstClr val="white"/>
              </a:solidFill>
              <a:cs typeface="Segoe UI" panose="020B0502040204020203" pitchFamily="34" charset="0"/>
            </a:endParaRPr>
          </a:p>
        </p:txBody>
      </p:sp>
      <p:sp>
        <p:nvSpPr>
          <p:cNvPr id="19" name="Rectangle: Rounded Corners 18">
            <a:extLst>
              <a:ext uri="{FF2B5EF4-FFF2-40B4-BE49-F238E27FC236}">
                <a16:creationId xmlns:a16="http://schemas.microsoft.com/office/drawing/2014/main" id="{AA6E68FD-371E-E5A1-F56B-9B367C7F9E52}"/>
              </a:ext>
            </a:extLst>
          </p:cNvPr>
          <p:cNvSpPr/>
          <p:nvPr/>
        </p:nvSpPr>
        <p:spPr bwMode="gray">
          <a:xfrm>
            <a:off x="4790431" y="330083"/>
            <a:ext cx="1931204" cy="492669"/>
          </a:xfrm>
          <a:prstGeom prst="roundRect">
            <a:avLst>
              <a:gd name="adj" fmla="val 8830"/>
            </a:avLst>
          </a:prstGeom>
          <a:solidFill>
            <a:sysClr val="window" lastClr="FFFFFF"/>
          </a:solidFill>
          <a:ln w="28575" algn="ctr">
            <a:solidFill>
              <a:srgbClr val="31A7DF"/>
            </a:solidFill>
            <a:miter lim="800000"/>
            <a:headEnd/>
            <a:tailEnd/>
          </a:ln>
        </p:spPr>
        <p:txBody>
          <a:bodyPr wrap="square" lIns="66675" tIns="66675" rIns="66675" bIns="66675" rtlCol="0" anchor="ctr"/>
          <a:lstStyle/>
          <a:p>
            <a:pPr algn="ctr" defTabSz="685800">
              <a:lnSpc>
                <a:spcPct val="106000"/>
              </a:lnSpc>
              <a:buClrTx/>
              <a:defRPr/>
            </a:pPr>
            <a:r>
              <a:rPr lang="en-US" sz="1200" dirty="0" err="1">
                <a:solidFill>
                  <a:srgbClr val="00518F"/>
                </a:solidFill>
                <a:cs typeface="Segoe UI" panose="020B0502040204020203" pitchFamily="34" charset="0"/>
              </a:rPr>
              <a:t>Olimpiade</a:t>
            </a:r>
            <a:r>
              <a:rPr lang="en-US" sz="1200" dirty="0">
                <a:solidFill>
                  <a:srgbClr val="00518F"/>
                </a:solidFill>
                <a:cs typeface="Segoe UI" panose="020B0502040204020203" pitchFamily="34" charset="0"/>
              </a:rPr>
              <a:t> Sains Nasional</a:t>
            </a:r>
          </a:p>
          <a:p>
            <a:pPr algn="ctr" defTabSz="685800">
              <a:lnSpc>
                <a:spcPct val="106000"/>
              </a:lnSpc>
              <a:buClrTx/>
              <a:defRPr/>
            </a:pPr>
            <a:r>
              <a:rPr lang="en-US" sz="1200" b="1" dirty="0">
                <a:solidFill>
                  <a:srgbClr val="00518F"/>
                </a:solidFill>
                <a:cs typeface="Segoe UI" panose="020B0502040204020203" pitchFamily="34" charset="0"/>
              </a:rPr>
              <a:t>(OSN)</a:t>
            </a:r>
            <a:endParaRPr lang="en-GB" sz="1200" b="1" dirty="0">
              <a:solidFill>
                <a:srgbClr val="00518F"/>
              </a:solidFill>
              <a:cs typeface="Segoe UI" panose="020B0502040204020203" pitchFamily="34" charset="0"/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9E1CF345-A143-8223-E817-DAD99A4FF84D}"/>
              </a:ext>
            </a:extLst>
          </p:cNvPr>
          <p:cNvSpPr/>
          <p:nvPr/>
        </p:nvSpPr>
        <p:spPr bwMode="gray">
          <a:xfrm>
            <a:off x="2448750" y="1680080"/>
            <a:ext cx="1963372" cy="375548"/>
          </a:xfrm>
          <a:prstGeom prst="rect">
            <a:avLst/>
          </a:prstGeom>
          <a:solidFill>
            <a:srgbClr val="8DC541"/>
          </a:solidFill>
          <a:ln w="19050" algn="ctr">
            <a:noFill/>
            <a:miter lim="800000"/>
            <a:headEnd/>
            <a:tailEnd/>
          </a:ln>
        </p:spPr>
        <p:txBody>
          <a:bodyPr wrap="square" lIns="66675" tIns="66675" rIns="66675" bIns="66675" rtlCol="0" anchor="ctr"/>
          <a:lstStyle/>
          <a:p>
            <a:pPr algn="ctr">
              <a:lnSpc>
                <a:spcPct val="106000"/>
              </a:lnSpc>
              <a:buFont typeface="Wingdings 2" pitchFamily="18" charset="2"/>
              <a:buNone/>
            </a:pPr>
            <a:r>
              <a:rPr lang="en-US" sz="1050" b="1" dirty="0" err="1">
                <a:cs typeface="Segoe UI" panose="020B0502040204020203" pitchFamily="34" charset="0"/>
              </a:rPr>
              <a:t>Pelaksanaan</a:t>
            </a:r>
            <a:endParaRPr lang="en-US" sz="1050" b="1" dirty="0">
              <a:cs typeface="Segoe UI" panose="020B0502040204020203" pitchFamily="34" charset="0"/>
            </a:endParaRPr>
          </a:p>
          <a:p>
            <a:pPr algn="ctr">
              <a:lnSpc>
                <a:spcPct val="106000"/>
              </a:lnSpc>
              <a:buFont typeface="Wingdings 2" pitchFamily="18" charset="2"/>
              <a:buNone/>
            </a:pPr>
            <a:r>
              <a:rPr lang="en-US" sz="1050" b="1" dirty="0">
                <a:cs typeface="Segoe UI" panose="020B0502040204020203" pitchFamily="34" charset="0"/>
              </a:rPr>
              <a:t> 12 </a:t>
            </a:r>
            <a:r>
              <a:rPr lang="en-US" sz="1050" b="1" dirty="0" err="1">
                <a:cs typeface="Segoe UI" panose="020B0502040204020203" pitchFamily="34" charset="0"/>
              </a:rPr>
              <a:t>Agustus</a:t>
            </a:r>
            <a:r>
              <a:rPr lang="en-US" sz="1050" b="1" dirty="0">
                <a:cs typeface="Segoe UI" panose="020B0502040204020203" pitchFamily="34" charset="0"/>
              </a:rPr>
              <a:t>  2026</a:t>
            </a:r>
            <a:endParaRPr lang="en-GB" sz="1050" b="1" dirty="0">
              <a:cs typeface="Segoe UI" panose="020B0502040204020203" pitchFamily="34" charset="0"/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C0C32CEE-A1AE-F413-E273-A1440805A96D}"/>
              </a:ext>
            </a:extLst>
          </p:cNvPr>
          <p:cNvSpPr/>
          <p:nvPr/>
        </p:nvSpPr>
        <p:spPr bwMode="gray">
          <a:xfrm>
            <a:off x="7175270" y="1810705"/>
            <a:ext cx="1807217" cy="326836"/>
          </a:xfrm>
          <a:prstGeom prst="rect">
            <a:avLst/>
          </a:prstGeom>
          <a:solidFill>
            <a:srgbClr val="31A7DF"/>
          </a:solidFill>
          <a:ln w="19050" algn="ctr">
            <a:noFill/>
            <a:miter lim="800000"/>
            <a:headEnd/>
            <a:tailEnd/>
          </a:ln>
        </p:spPr>
        <p:txBody>
          <a:bodyPr wrap="square" lIns="66675" tIns="66675" rIns="66675" bIns="66675" rtlCol="0" anchor="ctr"/>
          <a:lstStyle/>
          <a:p>
            <a:pPr algn="ctr">
              <a:lnSpc>
                <a:spcPct val="106000"/>
              </a:lnSpc>
              <a:buFont typeface="Wingdings 2" pitchFamily="18" charset="2"/>
              <a:buNone/>
            </a:pPr>
            <a:r>
              <a:rPr lang="en-US" sz="1200" b="1" dirty="0">
                <a:solidFill>
                  <a:prstClr val="white"/>
                </a:solidFill>
                <a:cs typeface="Segoe UI" panose="020B0502040204020203" pitchFamily="34" charset="0"/>
              </a:rPr>
              <a:t>4 </a:t>
            </a:r>
            <a:r>
              <a:rPr lang="en-US" sz="1200" b="1" dirty="0" err="1">
                <a:solidFill>
                  <a:prstClr val="white"/>
                </a:solidFill>
                <a:cs typeface="Segoe UI" panose="020B0502040204020203" pitchFamily="34" charset="0"/>
              </a:rPr>
              <a:t>peserta</a:t>
            </a:r>
            <a:endParaRPr lang="en-GB" sz="1200" b="1" dirty="0">
              <a:solidFill>
                <a:prstClr val="white"/>
              </a:solidFill>
              <a:cs typeface="Segoe UI" panose="020B0502040204020203" pitchFamily="34" charset="0"/>
            </a:endParaRPr>
          </a:p>
        </p:txBody>
      </p:sp>
      <p:sp>
        <p:nvSpPr>
          <p:cNvPr id="22" name="Rectangle: Rounded Corners 21">
            <a:extLst>
              <a:ext uri="{FF2B5EF4-FFF2-40B4-BE49-F238E27FC236}">
                <a16:creationId xmlns:a16="http://schemas.microsoft.com/office/drawing/2014/main" id="{4D5DAB91-EFD3-8B58-E0FA-A9DEC2F854CE}"/>
              </a:ext>
            </a:extLst>
          </p:cNvPr>
          <p:cNvSpPr/>
          <p:nvPr/>
        </p:nvSpPr>
        <p:spPr bwMode="gray">
          <a:xfrm>
            <a:off x="7175270" y="1088192"/>
            <a:ext cx="1807217" cy="667912"/>
          </a:xfrm>
          <a:prstGeom prst="roundRect">
            <a:avLst>
              <a:gd name="adj" fmla="val 8830"/>
            </a:avLst>
          </a:prstGeom>
          <a:solidFill>
            <a:sysClr val="window" lastClr="FFFFFF"/>
          </a:solidFill>
          <a:ln w="28575" algn="ctr">
            <a:solidFill>
              <a:srgbClr val="31A7DF"/>
            </a:solidFill>
            <a:miter lim="800000"/>
            <a:headEnd/>
            <a:tailEnd/>
          </a:ln>
        </p:spPr>
        <p:txBody>
          <a:bodyPr wrap="square" lIns="66675" tIns="66675" rIns="66675" bIns="66675" rtlCol="0" anchor="ctr"/>
          <a:lstStyle/>
          <a:p>
            <a:pPr algn="ctr" defTabSz="685800">
              <a:lnSpc>
                <a:spcPct val="106000"/>
              </a:lnSpc>
              <a:buClrTx/>
              <a:defRPr/>
            </a:pPr>
            <a:r>
              <a:rPr lang="en-US" sz="1200" dirty="0" err="1">
                <a:solidFill>
                  <a:srgbClr val="00518F"/>
                </a:solidFill>
                <a:cs typeface="Segoe UI" panose="020B0502040204020203" pitchFamily="34" charset="0"/>
              </a:rPr>
              <a:t>Olimpiade</a:t>
            </a:r>
            <a:r>
              <a:rPr lang="en-US" sz="1200" dirty="0">
                <a:solidFill>
                  <a:srgbClr val="00518F"/>
                </a:solidFill>
                <a:cs typeface="Segoe UI" panose="020B0502040204020203" pitchFamily="34" charset="0"/>
              </a:rPr>
              <a:t> </a:t>
            </a:r>
            <a:r>
              <a:rPr lang="en-US" sz="1200" dirty="0" err="1">
                <a:solidFill>
                  <a:srgbClr val="00518F"/>
                </a:solidFill>
                <a:cs typeface="Segoe UI" panose="020B0502040204020203" pitchFamily="34" charset="0"/>
              </a:rPr>
              <a:t>Geografi</a:t>
            </a:r>
            <a:r>
              <a:rPr lang="en-US" sz="1200" dirty="0">
                <a:solidFill>
                  <a:srgbClr val="00518F"/>
                </a:solidFill>
                <a:cs typeface="Segoe UI" panose="020B0502040204020203" pitchFamily="34" charset="0"/>
              </a:rPr>
              <a:t> </a:t>
            </a:r>
            <a:r>
              <a:rPr lang="en-US" sz="1200" dirty="0" err="1">
                <a:solidFill>
                  <a:srgbClr val="00518F"/>
                </a:solidFill>
                <a:cs typeface="Segoe UI" panose="020B0502040204020203" pitchFamily="34" charset="0"/>
              </a:rPr>
              <a:t>Internasional</a:t>
            </a:r>
            <a:endParaRPr lang="en-US" sz="1200" dirty="0">
              <a:solidFill>
                <a:srgbClr val="00518F"/>
              </a:solidFill>
              <a:cs typeface="Segoe UI" panose="020B0502040204020203" pitchFamily="34" charset="0"/>
            </a:endParaRPr>
          </a:p>
          <a:p>
            <a:pPr algn="ctr" defTabSz="685800">
              <a:lnSpc>
                <a:spcPct val="106000"/>
              </a:lnSpc>
              <a:buClrTx/>
              <a:defRPr/>
            </a:pPr>
            <a:r>
              <a:rPr lang="en-US" sz="1200" b="1" dirty="0">
                <a:solidFill>
                  <a:srgbClr val="00518F"/>
                </a:solidFill>
                <a:cs typeface="Segoe UI" panose="020B0502040204020203" pitchFamily="34" charset="0"/>
              </a:rPr>
              <a:t>(</a:t>
            </a:r>
            <a:r>
              <a:rPr lang="en-US" sz="1200" b="1" dirty="0" err="1">
                <a:solidFill>
                  <a:srgbClr val="00518F"/>
                </a:solidFill>
                <a:cs typeface="Segoe UI" panose="020B0502040204020203" pitchFamily="34" charset="0"/>
              </a:rPr>
              <a:t>i</a:t>
            </a:r>
            <a:r>
              <a:rPr lang="en-US" sz="1200" b="1" dirty="0">
                <a:solidFill>
                  <a:srgbClr val="00518F"/>
                </a:solidFill>
                <a:cs typeface="Segoe UI" panose="020B0502040204020203" pitchFamily="34" charset="0"/>
              </a:rPr>
              <a:t>Geo 2026 – İstanbul)</a:t>
            </a:r>
            <a:endParaRPr lang="en-GB" sz="1200" b="1" dirty="0">
              <a:solidFill>
                <a:srgbClr val="00518F"/>
              </a:solidFill>
              <a:cs typeface="Segoe UI" panose="020B0502040204020203" pitchFamily="34" charset="0"/>
            </a:endParaRP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AA84411B-FFB9-91C2-3F10-7C89A6938193}"/>
              </a:ext>
            </a:extLst>
          </p:cNvPr>
          <p:cNvSpPr/>
          <p:nvPr/>
        </p:nvSpPr>
        <p:spPr bwMode="gray">
          <a:xfrm>
            <a:off x="7175270" y="2187071"/>
            <a:ext cx="1807217" cy="326836"/>
          </a:xfrm>
          <a:prstGeom prst="rect">
            <a:avLst/>
          </a:prstGeom>
          <a:solidFill>
            <a:srgbClr val="8DC541"/>
          </a:solidFill>
          <a:ln w="19050" algn="ctr">
            <a:noFill/>
            <a:miter lim="800000"/>
            <a:headEnd/>
            <a:tailEnd/>
          </a:ln>
        </p:spPr>
        <p:txBody>
          <a:bodyPr wrap="square" lIns="66675" tIns="66675" rIns="66675" bIns="66675" rtlCol="0" anchor="ctr"/>
          <a:lstStyle/>
          <a:p>
            <a:pPr algn="ctr">
              <a:lnSpc>
                <a:spcPct val="106000"/>
              </a:lnSpc>
              <a:buFont typeface="Wingdings 2" pitchFamily="18" charset="2"/>
              <a:buNone/>
            </a:pPr>
            <a:r>
              <a:rPr lang="en-US" sz="1050" b="1" dirty="0" err="1">
                <a:cs typeface="Segoe UI" panose="020B0502040204020203" pitchFamily="34" charset="0"/>
              </a:rPr>
              <a:t>Oktober</a:t>
            </a:r>
            <a:r>
              <a:rPr lang="en-US" sz="1050" b="1" dirty="0">
                <a:cs typeface="Segoe UI" panose="020B0502040204020203" pitchFamily="34" charset="0"/>
              </a:rPr>
              <a:t> 2026</a:t>
            </a:r>
            <a:endParaRPr lang="en-GB" sz="1050" b="1" dirty="0">
              <a:cs typeface="Segoe UI" panose="020B0502040204020203" pitchFamily="34" charset="0"/>
            </a:endParaRPr>
          </a:p>
        </p:txBody>
      </p:sp>
      <p:sp>
        <p:nvSpPr>
          <p:cNvPr id="24" name="Freeform: Shape 23">
            <a:extLst>
              <a:ext uri="{FF2B5EF4-FFF2-40B4-BE49-F238E27FC236}">
                <a16:creationId xmlns:a16="http://schemas.microsoft.com/office/drawing/2014/main" id="{5D6078AD-7B6D-D9E3-F3E4-3CC90BA5193A}"/>
              </a:ext>
            </a:extLst>
          </p:cNvPr>
          <p:cNvSpPr/>
          <p:nvPr/>
        </p:nvSpPr>
        <p:spPr bwMode="gray">
          <a:xfrm>
            <a:off x="1034658" y="2735581"/>
            <a:ext cx="1363758" cy="533822"/>
          </a:xfrm>
          <a:custGeom>
            <a:avLst/>
            <a:gdLst>
              <a:gd name="connsiteX0" fmla="*/ 1780216 w 1818344"/>
              <a:gd name="connsiteY0" fmla="*/ 670560 h 711763"/>
              <a:gd name="connsiteX1" fmla="*/ 1780216 w 1818344"/>
              <a:gd name="connsiteY1" fmla="*/ 406400 h 711763"/>
              <a:gd name="connsiteX2" fmla="*/ 1383976 w 1818344"/>
              <a:gd name="connsiteY2" fmla="*/ 355600 h 711763"/>
              <a:gd name="connsiteX3" fmla="*/ 327336 w 1818344"/>
              <a:gd name="connsiteY3" fmla="*/ 711200 h 711763"/>
              <a:gd name="connsiteX4" fmla="*/ 12376 w 1818344"/>
              <a:gd name="connsiteY4" fmla="*/ 426720 h 711763"/>
              <a:gd name="connsiteX5" fmla="*/ 93656 w 1818344"/>
              <a:gd name="connsiteY5" fmla="*/ 0 h 7117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818344" h="711763">
                <a:moveTo>
                  <a:pt x="1780216" y="670560"/>
                </a:moveTo>
                <a:cubicBezTo>
                  <a:pt x="1813236" y="564726"/>
                  <a:pt x="1846256" y="458893"/>
                  <a:pt x="1780216" y="406400"/>
                </a:cubicBezTo>
                <a:cubicBezTo>
                  <a:pt x="1714176" y="353907"/>
                  <a:pt x="1626123" y="304800"/>
                  <a:pt x="1383976" y="355600"/>
                </a:cubicBezTo>
                <a:cubicBezTo>
                  <a:pt x="1141829" y="406400"/>
                  <a:pt x="555936" y="699347"/>
                  <a:pt x="327336" y="711200"/>
                </a:cubicBezTo>
                <a:cubicBezTo>
                  <a:pt x="98736" y="723053"/>
                  <a:pt x="51323" y="545253"/>
                  <a:pt x="12376" y="426720"/>
                </a:cubicBezTo>
                <a:cubicBezTo>
                  <a:pt x="-26571" y="308187"/>
                  <a:pt x="33542" y="154093"/>
                  <a:pt x="93656" y="0"/>
                </a:cubicBezTo>
              </a:path>
            </a:pathLst>
          </a:custGeom>
          <a:noFill/>
          <a:ln w="28575" algn="ctr">
            <a:solidFill>
              <a:srgbClr val="00518F"/>
            </a:solidFill>
            <a:prstDash val="sysDot"/>
            <a:miter lim="800000"/>
            <a:headEnd type="none" w="med" len="med"/>
            <a:tailEnd type="arrow" w="med" len="med"/>
          </a:ln>
        </p:spPr>
        <p:txBody>
          <a:bodyPr rtlCol="0" anchor="ctr"/>
          <a:lstStyle/>
          <a:p>
            <a:pPr algn="ctr"/>
            <a:endParaRPr lang="en-GB" sz="1050">
              <a:solidFill>
                <a:prstClr val="black"/>
              </a:solidFill>
              <a:latin typeface="Verdana"/>
            </a:endParaRPr>
          </a:p>
        </p:txBody>
      </p:sp>
      <p:sp>
        <p:nvSpPr>
          <p:cNvPr id="25" name="Freeform: Shape 24">
            <a:extLst>
              <a:ext uri="{FF2B5EF4-FFF2-40B4-BE49-F238E27FC236}">
                <a16:creationId xmlns:a16="http://schemas.microsoft.com/office/drawing/2014/main" id="{DC6C3683-0662-0042-F68F-74459CF35DE1}"/>
              </a:ext>
            </a:extLst>
          </p:cNvPr>
          <p:cNvSpPr/>
          <p:nvPr/>
        </p:nvSpPr>
        <p:spPr bwMode="gray">
          <a:xfrm>
            <a:off x="3058461" y="3139440"/>
            <a:ext cx="698200" cy="1442162"/>
          </a:xfrm>
          <a:custGeom>
            <a:avLst/>
            <a:gdLst>
              <a:gd name="connsiteX0" fmla="*/ 626133 w 930933"/>
              <a:gd name="connsiteY0" fmla="*/ 0 h 1922882"/>
              <a:gd name="connsiteX1" fmla="*/ 67333 w 930933"/>
              <a:gd name="connsiteY1" fmla="*/ 1036320 h 1922882"/>
              <a:gd name="connsiteX2" fmla="*/ 67333 w 930933"/>
              <a:gd name="connsiteY2" fmla="*/ 1737360 h 1922882"/>
              <a:gd name="connsiteX3" fmla="*/ 585493 w 930933"/>
              <a:gd name="connsiteY3" fmla="*/ 1920240 h 1922882"/>
              <a:gd name="connsiteX4" fmla="*/ 930933 w 930933"/>
              <a:gd name="connsiteY4" fmla="*/ 1828800 h 19228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30933" h="1922882">
                <a:moveTo>
                  <a:pt x="626133" y="0"/>
                </a:moveTo>
                <a:cubicBezTo>
                  <a:pt x="393299" y="373380"/>
                  <a:pt x="160466" y="746760"/>
                  <a:pt x="67333" y="1036320"/>
                </a:cubicBezTo>
                <a:cubicBezTo>
                  <a:pt x="-25800" y="1325880"/>
                  <a:pt x="-19027" y="1590040"/>
                  <a:pt x="67333" y="1737360"/>
                </a:cubicBezTo>
                <a:cubicBezTo>
                  <a:pt x="153693" y="1884680"/>
                  <a:pt x="441560" y="1905000"/>
                  <a:pt x="585493" y="1920240"/>
                </a:cubicBezTo>
                <a:cubicBezTo>
                  <a:pt x="729426" y="1935480"/>
                  <a:pt x="830179" y="1882140"/>
                  <a:pt x="930933" y="1828800"/>
                </a:cubicBezTo>
              </a:path>
            </a:pathLst>
          </a:custGeom>
          <a:noFill/>
          <a:ln w="28575" algn="ctr">
            <a:solidFill>
              <a:srgbClr val="00518F"/>
            </a:solidFill>
            <a:prstDash val="sysDot"/>
            <a:miter lim="800000"/>
            <a:headEnd type="none" w="med" len="med"/>
            <a:tailEnd type="arrow" w="med" len="med"/>
          </a:ln>
        </p:spPr>
        <p:txBody>
          <a:bodyPr rtlCol="0" anchor="ctr"/>
          <a:lstStyle/>
          <a:p>
            <a:pPr algn="ctr"/>
            <a:endParaRPr lang="en-GB" sz="1050">
              <a:solidFill>
                <a:prstClr val="black"/>
              </a:solidFill>
              <a:latin typeface="Verdana"/>
            </a:endParaRPr>
          </a:p>
        </p:txBody>
      </p:sp>
      <p:sp>
        <p:nvSpPr>
          <p:cNvPr id="26" name="Freeform: Shape 25">
            <a:extLst>
              <a:ext uri="{FF2B5EF4-FFF2-40B4-BE49-F238E27FC236}">
                <a16:creationId xmlns:a16="http://schemas.microsoft.com/office/drawing/2014/main" id="{59B254E1-3851-6BBA-D3A2-028E80086B64}"/>
              </a:ext>
            </a:extLst>
          </p:cNvPr>
          <p:cNvSpPr/>
          <p:nvPr/>
        </p:nvSpPr>
        <p:spPr bwMode="gray">
          <a:xfrm>
            <a:off x="3304680" y="2105113"/>
            <a:ext cx="644034" cy="328034"/>
          </a:xfrm>
          <a:custGeom>
            <a:avLst/>
            <a:gdLst>
              <a:gd name="connsiteX0" fmla="*/ 858712 w 858712"/>
              <a:gd name="connsiteY0" fmla="*/ 243840 h 437378"/>
              <a:gd name="connsiteX1" fmla="*/ 381192 w 858712"/>
              <a:gd name="connsiteY1" fmla="*/ 436880 h 437378"/>
              <a:gd name="connsiteX2" fmla="*/ 25592 w 858712"/>
              <a:gd name="connsiteY2" fmla="*/ 193040 h 437378"/>
              <a:gd name="connsiteX3" fmla="*/ 56072 w 858712"/>
              <a:gd name="connsiteY3" fmla="*/ 0 h 4373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58712" h="437378">
                <a:moveTo>
                  <a:pt x="858712" y="243840"/>
                </a:moveTo>
                <a:cubicBezTo>
                  <a:pt x="689378" y="344593"/>
                  <a:pt x="520045" y="445347"/>
                  <a:pt x="381192" y="436880"/>
                </a:cubicBezTo>
                <a:cubicBezTo>
                  <a:pt x="242339" y="428413"/>
                  <a:pt x="79779" y="265853"/>
                  <a:pt x="25592" y="193040"/>
                </a:cubicBezTo>
                <a:cubicBezTo>
                  <a:pt x="-28595" y="120227"/>
                  <a:pt x="13738" y="60113"/>
                  <a:pt x="56072" y="0"/>
                </a:cubicBezTo>
              </a:path>
            </a:pathLst>
          </a:custGeom>
          <a:noFill/>
          <a:ln w="28575" algn="ctr">
            <a:solidFill>
              <a:srgbClr val="00518F"/>
            </a:solidFill>
            <a:prstDash val="sysDot"/>
            <a:miter lim="800000"/>
            <a:headEnd type="none" w="med" len="med"/>
            <a:tailEnd type="arrow" w="med" len="med"/>
          </a:ln>
        </p:spPr>
        <p:txBody>
          <a:bodyPr rtlCol="0" anchor="ctr"/>
          <a:lstStyle/>
          <a:p>
            <a:pPr algn="ctr"/>
            <a:endParaRPr lang="en-GB" sz="1050">
              <a:solidFill>
                <a:prstClr val="black"/>
              </a:solidFill>
              <a:latin typeface="Verdana"/>
            </a:endParaRPr>
          </a:p>
        </p:txBody>
      </p:sp>
      <p:sp>
        <p:nvSpPr>
          <p:cNvPr id="27" name="Freeform: Shape 26">
            <a:extLst>
              <a:ext uri="{FF2B5EF4-FFF2-40B4-BE49-F238E27FC236}">
                <a16:creationId xmlns:a16="http://schemas.microsoft.com/office/drawing/2014/main" id="{4EDF1444-82AF-C9D7-4A58-D50F6EC03D90}"/>
              </a:ext>
            </a:extLst>
          </p:cNvPr>
          <p:cNvSpPr/>
          <p:nvPr/>
        </p:nvSpPr>
        <p:spPr bwMode="gray">
          <a:xfrm>
            <a:off x="5782369" y="2503968"/>
            <a:ext cx="1349482" cy="487630"/>
          </a:xfrm>
          <a:custGeom>
            <a:avLst/>
            <a:gdLst>
              <a:gd name="connsiteX0" fmla="*/ 0 w 1402080"/>
              <a:gd name="connsiteY0" fmla="*/ 0 h 656962"/>
              <a:gd name="connsiteX1" fmla="*/ 203200 w 1402080"/>
              <a:gd name="connsiteY1" fmla="*/ 386080 h 656962"/>
              <a:gd name="connsiteX2" fmla="*/ 629920 w 1402080"/>
              <a:gd name="connsiteY2" fmla="*/ 629920 h 656962"/>
              <a:gd name="connsiteX3" fmla="*/ 1402080 w 1402080"/>
              <a:gd name="connsiteY3" fmla="*/ 640080 h 656962"/>
              <a:gd name="connsiteX0" fmla="*/ 0 w 1512147"/>
              <a:gd name="connsiteY0" fmla="*/ 225379 h 856776"/>
              <a:gd name="connsiteX1" fmla="*/ 203200 w 1512147"/>
              <a:gd name="connsiteY1" fmla="*/ 611459 h 856776"/>
              <a:gd name="connsiteX2" fmla="*/ 629920 w 1512147"/>
              <a:gd name="connsiteY2" fmla="*/ 855299 h 856776"/>
              <a:gd name="connsiteX3" fmla="*/ 1512147 w 1512147"/>
              <a:gd name="connsiteY3" fmla="*/ 0 h 856776"/>
              <a:gd name="connsiteX0" fmla="*/ 0 w 1512147"/>
              <a:gd name="connsiteY0" fmla="*/ 225379 h 860283"/>
              <a:gd name="connsiteX1" fmla="*/ 203200 w 1512147"/>
              <a:gd name="connsiteY1" fmla="*/ 611459 h 860283"/>
              <a:gd name="connsiteX2" fmla="*/ 629920 w 1512147"/>
              <a:gd name="connsiteY2" fmla="*/ 855299 h 860283"/>
              <a:gd name="connsiteX3" fmla="*/ 885613 w 1512147"/>
              <a:gd name="connsiteY3" fmla="*/ 233247 h 860283"/>
              <a:gd name="connsiteX4" fmla="*/ 1512147 w 1512147"/>
              <a:gd name="connsiteY4" fmla="*/ 0 h 8602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12147" h="860283">
                <a:moveTo>
                  <a:pt x="0" y="225379"/>
                </a:moveTo>
                <a:cubicBezTo>
                  <a:pt x="49106" y="365925"/>
                  <a:pt x="98213" y="506472"/>
                  <a:pt x="203200" y="611459"/>
                </a:cubicBezTo>
                <a:cubicBezTo>
                  <a:pt x="308187" y="716446"/>
                  <a:pt x="483729" y="892108"/>
                  <a:pt x="629920" y="855299"/>
                </a:cubicBezTo>
                <a:cubicBezTo>
                  <a:pt x="776111" y="818490"/>
                  <a:pt x="738575" y="375797"/>
                  <a:pt x="885613" y="233247"/>
                </a:cubicBezTo>
                <a:cubicBezTo>
                  <a:pt x="1032651" y="90697"/>
                  <a:pt x="1440180" y="65101"/>
                  <a:pt x="1512147" y="0"/>
                </a:cubicBezTo>
              </a:path>
            </a:pathLst>
          </a:custGeom>
          <a:noFill/>
          <a:ln w="28575" algn="ctr">
            <a:solidFill>
              <a:srgbClr val="00518F"/>
            </a:solidFill>
            <a:prstDash val="sysDot"/>
            <a:miter lim="800000"/>
            <a:headEnd type="none" w="med" len="med"/>
            <a:tailEnd type="arrow" w="med" len="med"/>
          </a:ln>
        </p:spPr>
        <p:txBody>
          <a:bodyPr rtlCol="0" anchor="ctr"/>
          <a:lstStyle/>
          <a:p>
            <a:pPr algn="ctr"/>
            <a:endParaRPr lang="en-GB" sz="1050">
              <a:solidFill>
                <a:prstClr val="black"/>
              </a:solidFill>
              <a:latin typeface="Verdana"/>
            </a:endParaRPr>
          </a:p>
        </p:txBody>
      </p:sp>
      <p:sp>
        <p:nvSpPr>
          <p:cNvPr id="29" name="Rectangle: Rounded Corners 28">
            <a:extLst>
              <a:ext uri="{FF2B5EF4-FFF2-40B4-BE49-F238E27FC236}">
                <a16:creationId xmlns:a16="http://schemas.microsoft.com/office/drawing/2014/main" id="{0AADF25B-E555-46D2-9D06-880BDB9F4371}"/>
              </a:ext>
            </a:extLst>
          </p:cNvPr>
          <p:cNvSpPr/>
          <p:nvPr/>
        </p:nvSpPr>
        <p:spPr bwMode="gray">
          <a:xfrm>
            <a:off x="7018821" y="2671814"/>
            <a:ext cx="1963372" cy="433313"/>
          </a:xfrm>
          <a:prstGeom prst="roundRect">
            <a:avLst>
              <a:gd name="adj" fmla="val 8830"/>
            </a:avLst>
          </a:prstGeom>
          <a:solidFill>
            <a:sysClr val="window" lastClr="FFFFFF"/>
          </a:solidFill>
          <a:ln w="28575" algn="ctr">
            <a:solidFill>
              <a:srgbClr val="31A7DF"/>
            </a:solidFill>
            <a:miter lim="800000"/>
            <a:headEnd/>
            <a:tailEnd/>
          </a:ln>
        </p:spPr>
        <p:txBody>
          <a:bodyPr wrap="square" lIns="66675" tIns="66675" rIns="66675" bIns="66675" rtlCol="0" anchor="ctr"/>
          <a:lstStyle/>
          <a:p>
            <a:pPr algn="ctr" defTabSz="685800">
              <a:lnSpc>
                <a:spcPct val="106000"/>
              </a:lnSpc>
              <a:buClrTx/>
              <a:defRPr/>
            </a:pPr>
            <a:r>
              <a:rPr lang="en-US" sz="1200" dirty="0" err="1">
                <a:solidFill>
                  <a:srgbClr val="00518F"/>
                </a:solidFill>
                <a:cs typeface="Segoe UI" panose="020B0502040204020203" pitchFamily="34" charset="0"/>
              </a:rPr>
              <a:t>Pelatihan</a:t>
            </a:r>
            <a:r>
              <a:rPr lang="en-US" sz="1200" dirty="0">
                <a:solidFill>
                  <a:srgbClr val="00518F"/>
                </a:solidFill>
                <a:cs typeface="Segoe UI" panose="020B0502040204020203" pitchFamily="34" charset="0"/>
              </a:rPr>
              <a:t> Nasional </a:t>
            </a:r>
            <a:r>
              <a:rPr lang="en-US" sz="1200" dirty="0" err="1">
                <a:solidFill>
                  <a:srgbClr val="00518F"/>
                </a:solidFill>
                <a:cs typeface="Segoe UI" panose="020B0502040204020203" pitchFamily="34" charset="0"/>
              </a:rPr>
              <a:t>dilakukan</a:t>
            </a:r>
            <a:r>
              <a:rPr lang="en-US" sz="1200" dirty="0">
                <a:solidFill>
                  <a:srgbClr val="00518F"/>
                </a:solidFill>
                <a:cs typeface="Segoe UI" panose="020B0502040204020203" pitchFamily="34" charset="0"/>
              </a:rPr>
              <a:t> 3 </a:t>
            </a:r>
            <a:r>
              <a:rPr lang="en-US" sz="1200" dirty="0" err="1">
                <a:solidFill>
                  <a:srgbClr val="00518F"/>
                </a:solidFill>
                <a:cs typeface="Segoe UI" panose="020B0502040204020203" pitchFamily="34" charset="0"/>
              </a:rPr>
              <a:t>tahap</a:t>
            </a:r>
            <a:r>
              <a:rPr lang="en-US" sz="1200" dirty="0">
                <a:solidFill>
                  <a:srgbClr val="00518F"/>
                </a:solidFill>
                <a:cs typeface="Segoe UI" panose="020B0502040204020203" pitchFamily="34" charset="0"/>
              </a:rPr>
              <a:t> </a:t>
            </a:r>
            <a:endParaRPr lang="en-GB" sz="1200" b="1" dirty="0">
              <a:solidFill>
                <a:srgbClr val="00518F"/>
              </a:solidFill>
              <a:cs typeface="Segoe UI" panose="020B0502040204020203" pitchFamily="34" charset="0"/>
            </a:endParaRPr>
          </a:p>
        </p:txBody>
      </p:sp>
      <p:sp>
        <p:nvSpPr>
          <p:cNvPr id="30" name="Freeform: Shape 29">
            <a:extLst>
              <a:ext uri="{FF2B5EF4-FFF2-40B4-BE49-F238E27FC236}">
                <a16:creationId xmlns:a16="http://schemas.microsoft.com/office/drawing/2014/main" id="{7401CC0E-642D-F210-5788-2C79D6D11E6D}"/>
              </a:ext>
            </a:extLst>
          </p:cNvPr>
          <p:cNvSpPr/>
          <p:nvPr/>
        </p:nvSpPr>
        <p:spPr bwMode="gray">
          <a:xfrm flipV="1">
            <a:off x="4945378" y="1531779"/>
            <a:ext cx="336814" cy="803166"/>
          </a:xfrm>
          <a:custGeom>
            <a:avLst/>
            <a:gdLst>
              <a:gd name="connsiteX0" fmla="*/ 0 w 1361440"/>
              <a:gd name="connsiteY0" fmla="*/ 0 h 1696720"/>
              <a:gd name="connsiteX1" fmla="*/ 213360 w 1361440"/>
              <a:gd name="connsiteY1" fmla="*/ 863600 h 1696720"/>
              <a:gd name="connsiteX2" fmla="*/ 711200 w 1361440"/>
              <a:gd name="connsiteY2" fmla="*/ 1503680 h 1696720"/>
              <a:gd name="connsiteX3" fmla="*/ 1361440 w 1361440"/>
              <a:gd name="connsiteY3" fmla="*/ 1696720 h 16967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361440" h="1696720">
                <a:moveTo>
                  <a:pt x="0" y="0"/>
                </a:moveTo>
                <a:cubicBezTo>
                  <a:pt x="47413" y="306493"/>
                  <a:pt x="94827" y="612987"/>
                  <a:pt x="213360" y="863600"/>
                </a:cubicBezTo>
                <a:cubicBezTo>
                  <a:pt x="331893" y="1114213"/>
                  <a:pt x="519853" y="1364827"/>
                  <a:pt x="711200" y="1503680"/>
                </a:cubicBezTo>
                <a:cubicBezTo>
                  <a:pt x="902547" y="1642533"/>
                  <a:pt x="1131993" y="1669626"/>
                  <a:pt x="1361440" y="1696720"/>
                </a:cubicBezTo>
              </a:path>
            </a:pathLst>
          </a:custGeom>
          <a:noFill/>
          <a:ln w="28575" algn="ctr">
            <a:solidFill>
              <a:srgbClr val="00518F"/>
            </a:solidFill>
            <a:prstDash val="sysDot"/>
            <a:miter lim="800000"/>
            <a:headEnd type="none" w="med" len="med"/>
            <a:tailEnd type="arrow" w="med" len="med"/>
          </a:ln>
        </p:spPr>
        <p:txBody>
          <a:bodyPr rtlCol="0" anchor="ctr"/>
          <a:lstStyle/>
          <a:p>
            <a:pPr algn="ctr"/>
            <a:endParaRPr lang="en-GB" sz="1050">
              <a:solidFill>
                <a:prstClr val="black"/>
              </a:solidFill>
              <a:latin typeface="Verdana"/>
            </a:endParaRPr>
          </a:p>
        </p:txBody>
      </p:sp>
      <p:sp>
        <p:nvSpPr>
          <p:cNvPr id="31" name="Title 1">
            <a:extLst>
              <a:ext uri="{FF2B5EF4-FFF2-40B4-BE49-F238E27FC236}">
                <a16:creationId xmlns:a16="http://schemas.microsoft.com/office/drawing/2014/main" id="{DF5FB5D4-A2F5-C08E-991D-F2CB2458FDA6}"/>
              </a:ext>
            </a:extLst>
          </p:cNvPr>
          <p:cNvSpPr txBox="1">
            <a:spLocks/>
          </p:cNvSpPr>
          <p:nvPr/>
        </p:nvSpPr>
        <p:spPr>
          <a:xfrm>
            <a:off x="208269" y="4272569"/>
            <a:ext cx="2589443" cy="796925"/>
          </a:xfrm>
          <a:prstGeom prst="rect">
            <a:avLst/>
          </a:prstGeom>
        </p:spPr>
        <p:txBody>
          <a:bodyPr vert="horz" lIns="68580" tIns="34290" rIns="68580" bIns="3429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9" b="1" kern="1200">
                <a:solidFill>
                  <a:srgbClr val="00518F"/>
                </a:solidFill>
                <a:latin typeface="Cronos Pro" panose="020C0502030403020304" pitchFamily="34" charset="0"/>
                <a:ea typeface="+mj-ea"/>
                <a:cs typeface="+mj-cs"/>
              </a:defRPr>
            </a:lvl1pPr>
          </a:lstStyle>
          <a:p>
            <a:pPr algn="l"/>
            <a:r>
              <a:rPr lang="en-US" sz="2100" dirty="0" err="1">
                <a:solidFill>
                  <a:srgbClr val="31A7DF"/>
                </a:solidFill>
                <a:latin typeface="Segoe UI" panose="020B0502040204020203" pitchFamily="34" charset="0"/>
                <a:ea typeface="Yu Gothic" panose="020B0400000000000000" pitchFamily="34" charset="-128"/>
                <a:cs typeface="Segoe UI" panose="020B0502040204020203" pitchFamily="34" charset="0"/>
              </a:rPr>
              <a:t>Tahapan</a:t>
            </a:r>
            <a:r>
              <a:rPr lang="en-US" sz="2100" dirty="0">
                <a:solidFill>
                  <a:srgbClr val="31A7DF"/>
                </a:solidFill>
                <a:latin typeface="Segoe UI" panose="020B0502040204020203" pitchFamily="34" charset="0"/>
                <a:ea typeface="Yu Gothic" panose="020B0400000000000000" pitchFamily="34" charset="-128"/>
                <a:cs typeface="Segoe UI" panose="020B0502040204020203" pitchFamily="34" charset="0"/>
              </a:rPr>
              <a:t> </a:t>
            </a:r>
            <a:r>
              <a:rPr lang="en-US" sz="2100" dirty="0" err="1">
                <a:solidFill>
                  <a:srgbClr val="31A7DF"/>
                </a:solidFill>
                <a:latin typeface="Segoe UI" panose="020B0502040204020203" pitchFamily="34" charset="0"/>
                <a:ea typeface="Yu Gothic" panose="020B0400000000000000" pitchFamily="34" charset="-128"/>
                <a:cs typeface="Segoe UI" panose="020B0502040204020203" pitchFamily="34" charset="0"/>
              </a:rPr>
              <a:t>Olimpiade</a:t>
            </a:r>
            <a:endParaRPr lang="en-US" sz="2100" dirty="0">
              <a:solidFill>
                <a:srgbClr val="31A7DF"/>
              </a:solidFill>
              <a:latin typeface="Segoe UI" panose="020B0502040204020203" pitchFamily="34" charset="0"/>
              <a:ea typeface="Yu Gothic" panose="020B0400000000000000" pitchFamily="34" charset="-128"/>
              <a:cs typeface="Segoe UI" panose="020B0502040204020203" pitchFamily="34" charset="0"/>
            </a:endParaRPr>
          </a:p>
          <a:p>
            <a:pPr algn="l"/>
            <a:r>
              <a:rPr lang="en-US" sz="2100" dirty="0">
                <a:solidFill>
                  <a:srgbClr val="31A7DF"/>
                </a:solidFill>
                <a:latin typeface="Segoe UI" panose="020B0502040204020203" pitchFamily="34" charset="0"/>
                <a:ea typeface="Yu Gothic" panose="020B0400000000000000" pitchFamily="34" charset="-128"/>
                <a:cs typeface="Segoe UI" panose="020B0502040204020203" pitchFamily="34" charset="0"/>
              </a:rPr>
              <a:t>Cabang </a:t>
            </a:r>
            <a:r>
              <a:rPr lang="en-US" sz="2100" dirty="0" err="1">
                <a:solidFill>
                  <a:srgbClr val="31A7DF"/>
                </a:solidFill>
                <a:latin typeface="Segoe UI" panose="020B0502040204020203" pitchFamily="34" charset="0"/>
                <a:ea typeface="Yu Gothic" panose="020B0400000000000000" pitchFamily="34" charset="-128"/>
                <a:cs typeface="Segoe UI" panose="020B0502040204020203" pitchFamily="34" charset="0"/>
              </a:rPr>
              <a:t>Geografi</a:t>
            </a:r>
            <a:endParaRPr lang="en-US" sz="2100" dirty="0">
              <a:solidFill>
                <a:srgbClr val="31A7DF"/>
              </a:solidFill>
              <a:latin typeface="Segoe UI" panose="020B0502040204020203" pitchFamily="34" charset="0"/>
              <a:ea typeface="Yu Gothic" panose="020B0400000000000000" pitchFamily="34" charset="-128"/>
              <a:cs typeface="Segoe UI" panose="020B0502040204020203" pitchFamily="34" charset="0"/>
            </a:endParaRPr>
          </a:p>
        </p:txBody>
      </p:sp>
      <p:sp>
        <p:nvSpPr>
          <p:cNvPr id="32" name="Slide Number Placeholder 31">
            <a:extLst>
              <a:ext uri="{FF2B5EF4-FFF2-40B4-BE49-F238E27FC236}">
                <a16:creationId xmlns:a16="http://schemas.microsoft.com/office/drawing/2014/main" id="{28B41156-AF46-0595-712B-5DFC0F744C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0D64F1-69D5-D449-A389-0721B0FCD89B}" type="slidenum">
              <a:rPr lang="en-US" smtClean="0"/>
              <a:pPr/>
              <a:t>8</a:t>
            </a:fld>
            <a:endParaRPr lang="en-US"/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9F5C6631-2DB6-DE25-85F7-AF1C5736009B}"/>
              </a:ext>
            </a:extLst>
          </p:cNvPr>
          <p:cNvSpPr/>
          <p:nvPr/>
        </p:nvSpPr>
        <p:spPr bwMode="gray">
          <a:xfrm>
            <a:off x="237713" y="2334946"/>
            <a:ext cx="999067" cy="486479"/>
          </a:xfrm>
          <a:prstGeom prst="rect">
            <a:avLst/>
          </a:prstGeom>
          <a:solidFill>
            <a:srgbClr val="FFCB07"/>
          </a:solidFill>
          <a:ln w="19050" algn="ctr">
            <a:noFill/>
            <a:miter lim="800000"/>
            <a:headEnd/>
            <a:tailEnd/>
          </a:ln>
        </p:spPr>
        <p:txBody>
          <a:bodyPr wrap="square" lIns="66675" tIns="66675" rIns="66675" bIns="66675" rtlCol="0" anchor="ctr"/>
          <a:lstStyle/>
          <a:p>
            <a:pPr algn="ctr">
              <a:lnSpc>
                <a:spcPct val="106000"/>
              </a:lnSpc>
              <a:buFont typeface="Wingdings 2" pitchFamily="18" charset="2"/>
              <a:buNone/>
            </a:pPr>
            <a:r>
              <a:rPr lang="en-US" sz="1050" b="1" dirty="0">
                <a:cs typeface="Segoe UI" panose="020B0502040204020203" pitchFamily="34" charset="0"/>
              </a:rPr>
              <a:t>Uji Coba</a:t>
            </a:r>
          </a:p>
          <a:p>
            <a:pPr algn="ctr">
              <a:lnSpc>
                <a:spcPct val="106000"/>
              </a:lnSpc>
              <a:buFont typeface="Wingdings 2" pitchFamily="18" charset="2"/>
              <a:buNone/>
            </a:pPr>
            <a:r>
              <a:rPr lang="en-US" sz="1050" b="1" dirty="0">
                <a:cs typeface="Segoe UI" panose="020B0502040204020203" pitchFamily="34" charset="0"/>
              </a:rPr>
              <a:t>6-7 Mei 2026 </a:t>
            </a:r>
            <a:endParaRPr lang="en-GB" sz="1050" b="1" dirty="0">
              <a:cs typeface="Segoe UI" panose="020B0502040204020203" pitchFamily="34" charset="0"/>
            </a:endParaRP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DF68FF94-7E0D-C978-1986-8BDEDA132EB6}"/>
              </a:ext>
            </a:extLst>
          </p:cNvPr>
          <p:cNvSpPr/>
          <p:nvPr/>
        </p:nvSpPr>
        <p:spPr bwMode="gray">
          <a:xfrm>
            <a:off x="5248151" y="4600624"/>
            <a:ext cx="1444910" cy="486479"/>
          </a:xfrm>
          <a:prstGeom prst="rect">
            <a:avLst/>
          </a:prstGeom>
          <a:solidFill>
            <a:srgbClr val="8DC541"/>
          </a:solidFill>
          <a:ln w="19050" algn="ctr">
            <a:noFill/>
            <a:miter lim="800000"/>
            <a:headEnd/>
            <a:tailEnd/>
          </a:ln>
        </p:spPr>
        <p:txBody>
          <a:bodyPr wrap="square" lIns="66675" tIns="66675" rIns="66675" bIns="66675" rtlCol="0" anchor="ctr"/>
          <a:lstStyle/>
          <a:p>
            <a:pPr algn="ctr">
              <a:lnSpc>
                <a:spcPct val="106000"/>
              </a:lnSpc>
              <a:buFont typeface="Wingdings 2" pitchFamily="18" charset="2"/>
              <a:buNone/>
            </a:pPr>
            <a:r>
              <a:rPr lang="en-US" sz="1050" b="1" dirty="0" err="1">
                <a:cs typeface="Segoe UI" panose="020B0502040204020203" pitchFamily="34" charset="0"/>
              </a:rPr>
              <a:t>Pelaksanaan</a:t>
            </a:r>
            <a:endParaRPr lang="en-US" sz="1050" b="1" dirty="0">
              <a:cs typeface="Segoe UI" panose="020B0502040204020203" pitchFamily="34" charset="0"/>
            </a:endParaRPr>
          </a:p>
          <a:p>
            <a:pPr algn="ctr">
              <a:lnSpc>
                <a:spcPct val="106000"/>
              </a:lnSpc>
              <a:buFont typeface="Wingdings 2" pitchFamily="18" charset="2"/>
              <a:buNone/>
            </a:pPr>
            <a:r>
              <a:rPr lang="en-US" sz="1050" b="1" dirty="0">
                <a:cs typeface="Segoe UI" panose="020B0502040204020203" pitchFamily="34" charset="0"/>
              </a:rPr>
              <a:t>27-29 </a:t>
            </a:r>
            <a:r>
              <a:rPr lang="en-US" sz="1050" b="1" dirty="0" err="1">
                <a:cs typeface="Segoe UI" panose="020B0502040204020203" pitchFamily="34" charset="0"/>
              </a:rPr>
              <a:t>Juli</a:t>
            </a:r>
            <a:r>
              <a:rPr lang="en-US" sz="1050" b="1" dirty="0">
                <a:cs typeface="Segoe UI" panose="020B0502040204020203" pitchFamily="34" charset="0"/>
              </a:rPr>
              <a:t> 2026 </a:t>
            </a:r>
            <a:endParaRPr lang="en-GB" sz="1050" b="1" dirty="0">
              <a:cs typeface="Segoe UI" panose="020B0502040204020203" pitchFamily="34" charset="0"/>
            </a:endParaRPr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4C4859BD-32DA-5CEF-C4F8-197274F02C9A}"/>
              </a:ext>
            </a:extLst>
          </p:cNvPr>
          <p:cNvSpPr/>
          <p:nvPr/>
        </p:nvSpPr>
        <p:spPr bwMode="gray">
          <a:xfrm>
            <a:off x="3818084" y="4595306"/>
            <a:ext cx="1386645" cy="486479"/>
          </a:xfrm>
          <a:prstGeom prst="rect">
            <a:avLst/>
          </a:prstGeom>
          <a:solidFill>
            <a:srgbClr val="FFCB07"/>
          </a:solidFill>
          <a:ln w="19050" algn="ctr">
            <a:noFill/>
            <a:miter lim="800000"/>
            <a:headEnd/>
            <a:tailEnd/>
          </a:ln>
        </p:spPr>
        <p:txBody>
          <a:bodyPr wrap="square" lIns="66675" tIns="66675" rIns="66675" bIns="66675" rtlCol="0" anchor="ctr"/>
          <a:lstStyle/>
          <a:p>
            <a:pPr algn="ctr">
              <a:lnSpc>
                <a:spcPct val="106000"/>
              </a:lnSpc>
              <a:buFont typeface="Wingdings 2" pitchFamily="18" charset="2"/>
              <a:buNone/>
            </a:pPr>
            <a:r>
              <a:rPr lang="en-US" sz="1050" b="1" dirty="0">
                <a:cs typeface="Segoe UI" panose="020B0502040204020203" pitchFamily="34" charset="0"/>
              </a:rPr>
              <a:t>Uji Coba</a:t>
            </a:r>
          </a:p>
          <a:p>
            <a:pPr algn="ctr">
              <a:lnSpc>
                <a:spcPct val="106000"/>
              </a:lnSpc>
              <a:buFont typeface="Wingdings 2" pitchFamily="18" charset="2"/>
              <a:buNone/>
            </a:pPr>
            <a:r>
              <a:rPr lang="en-US" sz="1050" b="1" dirty="0">
                <a:cs typeface="Segoe UI" panose="020B0502040204020203" pitchFamily="34" charset="0"/>
              </a:rPr>
              <a:t>14-15 </a:t>
            </a:r>
            <a:r>
              <a:rPr lang="en-US" sz="1050" b="1" dirty="0" err="1">
                <a:cs typeface="Segoe UI" panose="020B0502040204020203" pitchFamily="34" charset="0"/>
              </a:rPr>
              <a:t>Juli</a:t>
            </a:r>
            <a:r>
              <a:rPr lang="en-US" sz="1050" b="1" dirty="0">
                <a:cs typeface="Segoe UI" panose="020B0502040204020203" pitchFamily="34" charset="0"/>
              </a:rPr>
              <a:t> 2026</a:t>
            </a:r>
            <a:endParaRPr lang="en-GB" sz="1050" b="1" dirty="0">
              <a:cs typeface="Segoe UI" panose="020B0502040204020203" pitchFamily="34" charset="0"/>
            </a:endParaRPr>
          </a:p>
        </p:txBody>
      </p:sp>
      <p:sp>
        <p:nvSpPr>
          <p:cNvPr id="36" name="Rectangle: Rounded Corners 35">
            <a:extLst>
              <a:ext uri="{FF2B5EF4-FFF2-40B4-BE49-F238E27FC236}">
                <a16:creationId xmlns:a16="http://schemas.microsoft.com/office/drawing/2014/main" id="{499DAE30-BEF7-426B-BE52-B1926E0F5054}"/>
              </a:ext>
            </a:extLst>
          </p:cNvPr>
          <p:cNvSpPr/>
          <p:nvPr/>
        </p:nvSpPr>
        <p:spPr bwMode="gray">
          <a:xfrm>
            <a:off x="1928471" y="655900"/>
            <a:ext cx="2149232" cy="530160"/>
          </a:xfrm>
          <a:prstGeom prst="roundRect">
            <a:avLst>
              <a:gd name="adj" fmla="val 8830"/>
            </a:avLst>
          </a:prstGeom>
          <a:solidFill>
            <a:sysClr val="window" lastClr="FFFFFF"/>
          </a:solidFill>
          <a:ln w="28575" algn="ctr">
            <a:solidFill>
              <a:srgbClr val="31A7DF"/>
            </a:solidFill>
            <a:miter lim="800000"/>
            <a:headEnd/>
            <a:tailEnd/>
          </a:ln>
        </p:spPr>
        <p:txBody>
          <a:bodyPr wrap="square" lIns="66675" tIns="66675" rIns="66675" bIns="66675" rtlCol="0" anchor="ctr"/>
          <a:lstStyle/>
          <a:p>
            <a:pPr algn="ctr" defTabSz="685800">
              <a:lnSpc>
                <a:spcPct val="106000"/>
              </a:lnSpc>
              <a:buClrTx/>
              <a:defRPr/>
            </a:pPr>
            <a:r>
              <a:rPr lang="en-US" sz="1200" dirty="0">
                <a:solidFill>
                  <a:srgbClr val="00518F"/>
                </a:solidFill>
                <a:cs typeface="Segoe UI" panose="020B0502040204020203" pitchFamily="34" charset="0"/>
              </a:rPr>
              <a:t>Semi Final </a:t>
            </a:r>
            <a:r>
              <a:rPr lang="en-US" sz="1200" dirty="0" err="1">
                <a:solidFill>
                  <a:srgbClr val="00518F"/>
                </a:solidFill>
                <a:cs typeface="Segoe UI" panose="020B0502040204020203" pitchFamily="34" charset="0"/>
              </a:rPr>
              <a:t>Olimpade</a:t>
            </a:r>
            <a:r>
              <a:rPr lang="en-US" sz="1200" dirty="0">
                <a:solidFill>
                  <a:srgbClr val="00518F"/>
                </a:solidFill>
                <a:cs typeface="Segoe UI" panose="020B0502040204020203" pitchFamily="34" charset="0"/>
              </a:rPr>
              <a:t> </a:t>
            </a:r>
            <a:r>
              <a:rPr lang="en-US" sz="1200" dirty="0" err="1">
                <a:solidFill>
                  <a:srgbClr val="00518F"/>
                </a:solidFill>
                <a:cs typeface="Segoe UI" panose="020B0502040204020203" pitchFamily="34" charset="0"/>
              </a:rPr>
              <a:t>Sains</a:t>
            </a:r>
            <a:r>
              <a:rPr lang="en-US" sz="1200" dirty="0">
                <a:solidFill>
                  <a:srgbClr val="00518F"/>
                </a:solidFill>
                <a:cs typeface="Segoe UI" panose="020B0502040204020203" pitchFamily="34" charset="0"/>
              </a:rPr>
              <a:t> Nasional</a:t>
            </a:r>
          </a:p>
          <a:p>
            <a:pPr algn="ctr" defTabSz="685800">
              <a:lnSpc>
                <a:spcPct val="106000"/>
              </a:lnSpc>
              <a:buClrTx/>
              <a:defRPr/>
            </a:pPr>
            <a:r>
              <a:rPr lang="en-US" sz="1200" b="1" dirty="0">
                <a:solidFill>
                  <a:srgbClr val="00518F"/>
                </a:solidFill>
                <a:cs typeface="Segoe UI" panose="020B0502040204020203" pitchFamily="34" charset="0"/>
              </a:rPr>
              <a:t>(Semi Final OSN)</a:t>
            </a:r>
            <a:endParaRPr lang="en-GB" sz="1200" b="1" dirty="0">
              <a:solidFill>
                <a:srgbClr val="00518F"/>
              </a:solidFill>
              <a:cs typeface="Segoe UI" panose="020B0502040204020203" pitchFamily="34" charset="0"/>
            </a:endParaRPr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EAAE47B3-4FA6-4783-9B87-5CBE88F8A9B0}"/>
              </a:ext>
            </a:extLst>
          </p:cNvPr>
          <p:cNvSpPr/>
          <p:nvPr/>
        </p:nvSpPr>
        <p:spPr bwMode="gray">
          <a:xfrm>
            <a:off x="4754777" y="808482"/>
            <a:ext cx="1963372" cy="326836"/>
          </a:xfrm>
          <a:prstGeom prst="rect">
            <a:avLst/>
          </a:prstGeom>
          <a:solidFill>
            <a:srgbClr val="31A7DF"/>
          </a:solidFill>
          <a:ln w="19050" algn="ctr">
            <a:noFill/>
            <a:miter lim="800000"/>
            <a:headEnd/>
            <a:tailEnd/>
          </a:ln>
        </p:spPr>
        <p:txBody>
          <a:bodyPr wrap="square" lIns="66675" tIns="66675" rIns="66675" bIns="66675" rtlCol="0" anchor="ctr"/>
          <a:lstStyle/>
          <a:p>
            <a:pPr algn="ctr">
              <a:lnSpc>
                <a:spcPct val="106000"/>
              </a:lnSpc>
              <a:buFont typeface="Wingdings 2" pitchFamily="18" charset="2"/>
              <a:buNone/>
            </a:pPr>
            <a:r>
              <a:rPr lang="en-US" sz="1200" b="1" dirty="0">
                <a:solidFill>
                  <a:prstClr val="white"/>
                </a:solidFill>
                <a:cs typeface="Segoe UI" panose="020B0502040204020203" pitchFamily="34" charset="0"/>
              </a:rPr>
              <a:t>60 </a:t>
            </a:r>
            <a:r>
              <a:rPr lang="en-US" sz="1200" b="1" dirty="0" err="1">
                <a:solidFill>
                  <a:prstClr val="white"/>
                </a:solidFill>
                <a:cs typeface="Segoe UI" panose="020B0502040204020203" pitchFamily="34" charset="0"/>
              </a:rPr>
              <a:t>peserta</a:t>
            </a:r>
            <a:endParaRPr lang="en-GB" sz="1200" b="1" dirty="0">
              <a:solidFill>
                <a:prstClr val="white"/>
              </a:solidFill>
              <a:cs typeface="Segoe UI" panose="020B0502040204020203" pitchFamily="34" charset="0"/>
            </a:endParaRPr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29EF59C1-5C85-4314-B420-815A967F7A3B}"/>
              </a:ext>
            </a:extLst>
          </p:cNvPr>
          <p:cNvSpPr/>
          <p:nvPr/>
        </p:nvSpPr>
        <p:spPr bwMode="gray">
          <a:xfrm>
            <a:off x="4751291" y="1137193"/>
            <a:ext cx="1963372" cy="375548"/>
          </a:xfrm>
          <a:prstGeom prst="rect">
            <a:avLst/>
          </a:prstGeom>
          <a:solidFill>
            <a:srgbClr val="8DC541"/>
          </a:solidFill>
          <a:ln w="19050" algn="ctr">
            <a:noFill/>
            <a:miter lim="800000"/>
            <a:headEnd/>
            <a:tailEnd/>
          </a:ln>
        </p:spPr>
        <p:txBody>
          <a:bodyPr wrap="square" lIns="66675" tIns="66675" rIns="66675" bIns="66675" rtlCol="0" anchor="ctr"/>
          <a:lstStyle/>
          <a:p>
            <a:pPr algn="ctr">
              <a:lnSpc>
                <a:spcPct val="106000"/>
              </a:lnSpc>
              <a:buFont typeface="Wingdings 2" pitchFamily="18" charset="2"/>
              <a:buNone/>
            </a:pPr>
            <a:r>
              <a:rPr lang="en-US" sz="1050" b="1" dirty="0" err="1">
                <a:cs typeface="Segoe UI" panose="020B0502040204020203" pitchFamily="34" charset="0"/>
              </a:rPr>
              <a:t>Pelaksanaan</a:t>
            </a:r>
            <a:endParaRPr lang="en-US" sz="1050" b="1" dirty="0">
              <a:cs typeface="Segoe UI" panose="020B0502040204020203" pitchFamily="34" charset="0"/>
            </a:endParaRPr>
          </a:p>
          <a:p>
            <a:pPr algn="ctr">
              <a:lnSpc>
                <a:spcPct val="106000"/>
              </a:lnSpc>
              <a:buFont typeface="Wingdings 2" pitchFamily="18" charset="2"/>
              <a:buNone/>
            </a:pPr>
            <a:r>
              <a:rPr lang="en-US" sz="1050" b="1" dirty="0">
                <a:cs typeface="Segoe UI" panose="020B0502040204020203" pitchFamily="34" charset="0"/>
              </a:rPr>
              <a:t> 14-20 September  2026</a:t>
            </a:r>
            <a:endParaRPr lang="en-GB" sz="1050" b="1" dirty="0"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2592804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C10105-118B-41CA-8DCE-EB0DF543F5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2840" y="146373"/>
            <a:ext cx="7166700" cy="201309"/>
          </a:xfrm>
        </p:spPr>
        <p:txBody>
          <a:bodyPr/>
          <a:lstStyle/>
          <a:p>
            <a:pPr algn="ctr"/>
            <a:r>
              <a:rPr lang="en-US" altLang="en-US" dirty="0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	</a:t>
            </a:r>
            <a:r>
              <a:rPr lang="en-US" altLang="en-US" sz="2800" dirty="0" err="1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Seleksi</a:t>
            </a:r>
            <a:r>
              <a:rPr lang="en-US" altLang="en-US" sz="2800" dirty="0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OSN</a:t>
            </a:r>
            <a:br>
              <a:rPr lang="en-US" altLang="en-US" sz="2800" dirty="0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</a:br>
            <a:br>
              <a:rPr lang="en-US" altLang="en-US" sz="2800" dirty="0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</a:br>
            <a:br>
              <a:rPr kumimoji="0" lang="en-US" altLang="en-US" sz="4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endParaRPr lang="en-ID" dirty="0"/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2C48E1DA-8C51-4C1D-9428-7AA15CECDA7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76795551"/>
              </p:ext>
            </p:extLst>
          </p:nvPr>
        </p:nvGraphicFramePr>
        <p:xfrm>
          <a:off x="852441" y="749948"/>
          <a:ext cx="6627497" cy="3353890"/>
        </p:xfrm>
        <a:graphic>
          <a:graphicData uri="http://schemas.openxmlformats.org/drawingml/2006/table">
            <a:tbl>
              <a:tblPr>
                <a:tableStyleId>{50095FFB-741C-4657-AA02-887ED80AE3EE}</a:tableStyleId>
              </a:tblPr>
              <a:tblGrid>
                <a:gridCol w="454589">
                  <a:extLst>
                    <a:ext uri="{9D8B030D-6E8A-4147-A177-3AD203B41FA5}">
                      <a16:colId xmlns:a16="http://schemas.microsoft.com/office/drawing/2014/main" val="1408275290"/>
                    </a:ext>
                  </a:extLst>
                </a:gridCol>
                <a:gridCol w="1686724">
                  <a:extLst>
                    <a:ext uri="{9D8B030D-6E8A-4147-A177-3AD203B41FA5}">
                      <a16:colId xmlns:a16="http://schemas.microsoft.com/office/drawing/2014/main" val="1909623648"/>
                    </a:ext>
                  </a:extLst>
                </a:gridCol>
                <a:gridCol w="1529201">
                  <a:extLst>
                    <a:ext uri="{9D8B030D-6E8A-4147-A177-3AD203B41FA5}">
                      <a16:colId xmlns:a16="http://schemas.microsoft.com/office/drawing/2014/main" val="1805021784"/>
                    </a:ext>
                  </a:extLst>
                </a:gridCol>
                <a:gridCol w="1427782">
                  <a:extLst>
                    <a:ext uri="{9D8B030D-6E8A-4147-A177-3AD203B41FA5}">
                      <a16:colId xmlns:a16="http://schemas.microsoft.com/office/drawing/2014/main" val="4270468948"/>
                    </a:ext>
                  </a:extLst>
                </a:gridCol>
                <a:gridCol w="1529201">
                  <a:extLst>
                    <a:ext uri="{9D8B030D-6E8A-4147-A177-3AD203B41FA5}">
                      <a16:colId xmlns:a16="http://schemas.microsoft.com/office/drawing/2014/main" val="3718688515"/>
                    </a:ext>
                  </a:extLst>
                </a:gridCol>
              </a:tblGrid>
              <a:tr h="378728">
                <a:tc>
                  <a:txBody>
                    <a:bodyPr/>
                    <a:lstStyle/>
                    <a:p>
                      <a:pPr marL="36195" marR="952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d-ID" sz="1200" b="1" dirty="0">
                          <a:effectLst/>
                        </a:rPr>
                        <a:t>No</a:t>
                      </a:r>
                      <a:endParaRPr lang="en-ID" sz="11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504825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d-ID" sz="1200" b="1" dirty="0">
                          <a:effectLst/>
                        </a:rPr>
                        <a:t>Tahap</a:t>
                      </a:r>
                      <a:endParaRPr lang="en-ID" sz="11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52705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d-ID" sz="1200" b="1" dirty="0">
                          <a:effectLst/>
                        </a:rPr>
                        <a:t>Tempat</a:t>
                      </a:r>
                      <a:endParaRPr lang="en-ID" sz="11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94945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d-ID" sz="1200" b="1">
                          <a:effectLst/>
                        </a:rPr>
                        <a:t>Penanggung Jawab</a:t>
                      </a:r>
                      <a:endParaRPr lang="en-ID" sz="11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314325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d-ID" sz="1200" b="1">
                          <a:effectLst/>
                        </a:rPr>
                        <a:t>Waktu</a:t>
                      </a:r>
                      <a:endParaRPr lang="en-ID" sz="11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2952618491"/>
                  </a:ext>
                </a:extLst>
              </a:tr>
              <a:tr h="576108">
                <a:tc>
                  <a:txBody>
                    <a:bodyPr/>
                    <a:lstStyle/>
                    <a:p>
                      <a:pPr marL="0" marR="9525" lvl="0"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en-US" sz="1200" b="1" dirty="0">
                          <a:effectLst/>
                        </a:rPr>
                        <a:t>1.</a:t>
                      </a:r>
                      <a:r>
                        <a:rPr lang="id-ID" sz="1200" b="1" dirty="0">
                          <a:effectLst/>
                        </a:rPr>
                        <a:t> </a:t>
                      </a:r>
                      <a:endParaRPr lang="en-ID" sz="11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1397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d-ID" sz="1200" b="1" dirty="0">
                          <a:effectLst/>
                        </a:rPr>
                        <a:t>Seleksi tingkat</a:t>
                      </a:r>
                      <a:endParaRPr lang="en-ID" sz="1100" b="1" dirty="0">
                        <a:effectLst/>
                      </a:endParaRPr>
                    </a:p>
                    <a:p>
                      <a:pPr marL="139700" marR="1397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d-ID" sz="1200" b="1" dirty="0">
                          <a:effectLst/>
                        </a:rPr>
                        <a:t>satuan pendidikan </a:t>
                      </a:r>
                      <a:endParaRPr lang="en-ID" sz="11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89535" marR="268605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d-ID" sz="1200" b="1" dirty="0">
                          <a:effectLst/>
                        </a:rPr>
                        <a:t>Satuan pendidikan </a:t>
                      </a:r>
                      <a:endParaRPr lang="en-ID" sz="11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67945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d-ID" sz="1200" b="1" dirty="0">
                          <a:effectLst/>
                        </a:rPr>
                        <a:t>Kepala Satuan Pendidikan</a:t>
                      </a:r>
                      <a:endParaRPr lang="en-ID" sz="11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d-ID" sz="1200" b="1">
                          <a:effectLst/>
                        </a:rPr>
                        <a:t> </a:t>
                      </a:r>
                      <a:endParaRPr lang="en-ID" sz="1100" b="1">
                        <a:effectLst/>
                      </a:endParaRPr>
                    </a:p>
                    <a:p>
                      <a:pPr marL="67945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d-ID" sz="1200" b="1">
                          <a:effectLst/>
                        </a:rPr>
                        <a:t>Januari s.d Februari 2026</a:t>
                      </a:r>
                      <a:endParaRPr lang="en-ID" sz="11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3160546292"/>
                  </a:ext>
                </a:extLst>
              </a:tr>
              <a:tr h="1168246">
                <a:tc>
                  <a:txBody>
                    <a:bodyPr/>
                    <a:lstStyle/>
                    <a:p>
                      <a:pPr marL="0" marR="37465" lvl="0"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en-US" sz="1200" b="1" dirty="0">
                          <a:effectLst/>
                        </a:rPr>
                        <a:t>2.</a:t>
                      </a:r>
                      <a:r>
                        <a:rPr lang="id-ID" sz="1200" b="1" dirty="0">
                          <a:effectLst/>
                        </a:rPr>
                        <a:t> </a:t>
                      </a:r>
                      <a:endParaRPr lang="en-ID" sz="11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1397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d-ID" sz="1200" b="1" dirty="0">
                          <a:effectLst/>
                        </a:rPr>
                        <a:t>Uji Coba Seleksi</a:t>
                      </a:r>
                      <a:endParaRPr lang="en-ID" sz="1100" b="1" dirty="0">
                        <a:effectLst/>
                      </a:endParaRPr>
                    </a:p>
                    <a:p>
                      <a:pPr marL="139700" marR="229235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d-ID" sz="1200" b="1" dirty="0">
                          <a:effectLst/>
                        </a:rPr>
                        <a:t>tingkat kab/ kota (OSN-K)</a:t>
                      </a:r>
                      <a:endParaRPr lang="en-ID" sz="11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89535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d-ID" sz="1200" b="1">
                          <a:effectLst/>
                        </a:rPr>
                        <a:t>Satuan pendidikan </a:t>
                      </a:r>
                      <a:endParaRPr lang="en-ID" sz="11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67945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d-ID" sz="1200" b="1" dirty="0">
                          <a:effectLst/>
                        </a:rPr>
                        <a:t>Puspresnas, satuan pedidikan dan Dinas Pendidikan Provinsi</a:t>
                      </a:r>
                      <a:endParaRPr lang="en-ID" sz="11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67945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d-ID" sz="1200" b="1">
                          <a:effectLst/>
                        </a:rPr>
                        <a:t>6 s.d. 7 Mei 2026</a:t>
                      </a:r>
                      <a:endParaRPr lang="en-ID" sz="11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3856512691"/>
                  </a:ext>
                </a:extLst>
              </a:tr>
              <a:tr h="1168246">
                <a:tc>
                  <a:txBody>
                    <a:bodyPr/>
                    <a:lstStyle/>
                    <a:p>
                      <a:pPr marL="0" marR="9525" lvl="0"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en-US" sz="1200" b="1" dirty="0">
                          <a:effectLst/>
                        </a:rPr>
                        <a:t>3.</a:t>
                      </a:r>
                      <a:r>
                        <a:rPr lang="id-ID" sz="1200" b="1" dirty="0">
                          <a:effectLst/>
                        </a:rPr>
                        <a:t> </a:t>
                      </a:r>
                      <a:endParaRPr lang="en-ID" sz="11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139700" marR="35052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d-ID" sz="1200" b="1" dirty="0">
                          <a:effectLst/>
                        </a:rPr>
                        <a:t>Seleksi tingkat kab/ kota</a:t>
                      </a:r>
                      <a:endParaRPr lang="en-ID" sz="1100" b="1" dirty="0">
                        <a:effectLst/>
                      </a:endParaRPr>
                    </a:p>
                    <a:p>
                      <a:pPr marL="1397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d-ID" sz="1200" b="1" dirty="0">
                          <a:effectLst/>
                        </a:rPr>
                        <a:t>(OSN-K)</a:t>
                      </a:r>
                      <a:endParaRPr lang="en-ID" sz="11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89535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d-ID" sz="1200" b="1" dirty="0">
                          <a:effectLst/>
                        </a:rPr>
                        <a:t>Satuan pendidikan</a:t>
                      </a:r>
                      <a:endParaRPr lang="en-ID" sz="11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67945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d-ID" sz="1200" b="1" dirty="0">
                          <a:effectLst/>
                        </a:rPr>
                        <a:t>Puspresnas, satuan pendidikan dan Dinas Pendidikan Provinsi</a:t>
                      </a:r>
                      <a:endParaRPr lang="en-ID" sz="11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67945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d-ID" sz="1200" b="1" dirty="0">
                          <a:effectLst/>
                        </a:rPr>
                        <a:t>18 s.d 19 Juni 2026</a:t>
                      </a:r>
                      <a:endParaRPr lang="en-ID" sz="11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3849627756"/>
                  </a:ext>
                </a:extLst>
              </a:tr>
            </a:tbl>
          </a:graphicData>
        </a:graphic>
      </p:graphicFrame>
      <p:sp>
        <p:nvSpPr>
          <p:cNvPr id="7" name="Rectangle 6">
            <a:extLst>
              <a:ext uri="{FF2B5EF4-FFF2-40B4-BE49-F238E27FC236}">
                <a16:creationId xmlns:a16="http://schemas.microsoft.com/office/drawing/2014/main" id="{8CC1C490-E921-481C-AAF4-F32D5FF97AFC}"/>
              </a:ext>
            </a:extLst>
          </p:cNvPr>
          <p:cNvSpPr/>
          <p:nvPr/>
        </p:nvSpPr>
        <p:spPr>
          <a:xfrm>
            <a:off x="1828800" y="1760220"/>
            <a:ext cx="45719" cy="4571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1385337364"/>
      </p:ext>
    </p:extLst>
  </p:cSld>
  <p:clrMapOvr>
    <a:masterClrMapping/>
  </p:clrMapOvr>
</p:sld>
</file>

<file path=ppt/theme/theme1.xml><?xml version="1.0" encoding="utf-8"?>
<a:theme xmlns:a="http://schemas.openxmlformats.org/drawingml/2006/main" name="Minimalist Slides for meeting by Slidesgo">
  <a:themeElements>
    <a:clrScheme name="Simple Light">
      <a:dk1>
        <a:srgbClr val="3F4252"/>
      </a:dk1>
      <a:lt1>
        <a:srgbClr val="F5F5F5"/>
      </a:lt1>
      <a:dk2>
        <a:srgbClr val="FFFFFF"/>
      </a:dk2>
      <a:lt2>
        <a:srgbClr val="FFFFFF"/>
      </a:lt2>
      <a:accent1>
        <a:srgbClr val="FFFFFF"/>
      </a:accent1>
      <a:accent2>
        <a:srgbClr val="FFFFFF"/>
      </a:accent2>
      <a:accent3>
        <a:srgbClr val="FFFFFF"/>
      </a:accent3>
      <a:accent4>
        <a:srgbClr val="FFFFFF"/>
      </a:accent4>
      <a:accent5>
        <a:srgbClr val="FFFFFF"/>
      </a:accent5>
      <a:accent6>
        <a:srgbClr val="FFFFFF"/>
      </a:accent6>
      <a:hlink>
        <a:srgbClr val="3F4252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255</TotalTime>
  <Words>1252</Words>
  <Application>Microsoft Office PowerPoint</Application>
  <PresentationFormat>On-screen Show (16:9)</PresentationFormat>
  <Paragraphs>259</Paragraphs>
  <Slides>15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14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30" baseType="lpstr">
      <vt:lpstr>Times New Roman</vt:lpstr>
      <vt:lpstr>Livvic</vt:lpstr>
      <vt:lpstr>Roboto</vt:lpstr>
      <vt:lpstr>Segoe UI</vt:lpstr>
      <vt:lpstr>Nunito</vt:lpstr>
      <vt:lpstr>Wingdings 2</vt:lpstr>
      <vt:lpstr>Arial</vt:lpstr>
      <vt:lpstr>Cambria</vt:lpstr>
      <vt:lpstr>Poppins</vt:lpstr>
      <vt:lpstr>Verdana</vt:lpstr>
      <vt:lpstr>Arial Nova</vt:lpstr>
      <vt:lpstr>Barlow Bold</vt:lpstr>
      <vt:lpstr>Questrial</vt:lpstr>
      <vt:lpstr>Darker Grotesque SemiBold</vt:lpstr>
      <vt:lpstr>Minimalist Slides for meeting by Slidesgo</vt:lpstr>
      <vt:lpstr>Sosialisasi  Olimpiade Sains Nasional (OSN) Jenjang SMA/MA/SMK/MAK/Sederajat Tahun 2026</vt:lpstr>
      <vt:lpstr>Sejarah Awal Olimpiade Geografi di Indonesia</vt:lpstr>
      <vt:lpstr>OSN SMA Cabang Geografi pertama kali muncul pada tahun 2013, setelah kemenangan Indonesia di iGeo 2012 Köln, Jerman</vt:lpstr>
      <vt:lpstr>Tuan Rumah Olimpiade Sains Nasional Cabang Geografi 2013-2025</vt:lpstr>
      <vt:lpstr>Capaian Indonesia dalam International Geography Olympiad (iGeO)</vt:lpstr>
      <vt:lpstr>Perolehan Medali dalam International Geography Olympiad (iGeO)</vt:lpstr>
      <vt:lpstr>Materi</vt:lpstr>
      <vt:lpstr>PowerPoint Presentation</vt:lpstr>
      <vt:lpstr> Seleksi OSN   </vt:lpstr>
      <vt:lpstr>Seleksi OSN</vt:lpstr>
      <vt:lpstr>1</vt:lpstr>
      <vt:lpstr>Soal dan Penilaian</vt:lpstr>
      <vt:lpstr>Tips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diapositivas minimalistas para reuniones</dc:title>
  <dc:creator>Nafiriz</dc:creator>
  <cp:lastModifiedBy>Erry Agustiyan</cp:lastModifiedBy>
  <cp:revision>24</cp:revision>
  <dcterms:modified xsi:type="dcterms:W3CDTF">2026-01-30T08:42:32Z</dcterms:modified>
</cp:coreProperties>
</file>